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1CE59B-3B5E-4DE0-A5D6-CE4FEC716EEB}">
  <a:tblStyle styleId="{661CE59B-3B5E-4DE0-A5D6-CE4FEC716E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41f370d3f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41f370d3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화면에 어떤 메뉴와 어떤 정보들을 보여줄 것인지</a:t>
            </a:r>
            <a:endParaRPr/>
          </a:p>
          <a:p>
            <a:pPr indent="0" lvl="0" marL="0" rtl="0" algn="l">
              <a:spcBef>
                <a:spcPts val="0"/>
              </a:spcBef>
              <a:spcAft>
                <a:spcPts val="0"/>
              </a:spcAft>
              <a:buNone/>
            </a:pPr>
            <a:r>
              <a:rPr lang="ko"/>
              <a:t>그리고 그 메뉴와 정보들을 어느 위치에서 어떤 형태로 보여줄 것인지</a:t>
            </a:r>
            <a:endParaRPr/>
          </a:p>
          <a:p>
            <a:pPr indent="0" lvl="0" marL="0" rtl="0" algn="l">
              <a:spcBef>
                <a:spcPts val="0"/>
              </a:spcBef>
              <a:spcAft>
                <a:spcPts val="0"/>
              </a:spcAft>
              <a:buNone/>
            </a:pPr>
            <a:r>
              <a:rPr lang="ko"/>
              <a:t>마찬가지로 참고 사이트를 보고 뺄 것, 추가할 것, 바꾸면 좋을 것들은 무엇이 있을지 생각하며 작성</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41f370d3f_0_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41f370d3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UML을 작성하고 와이어 프레임을 구상해보았더니</a:t>
            </a:r>
            <a:endParaRPr/>
          </a:p>
          <a:p>
            <a:pPr indent="0" lvl="0" marL="0" rtl="0" algn="l">
              <a:spcBef>
                <a:spcPts val="0"/>
              </a:spcBef>
              <a:spcAft>
                <a:spcPts val="0"/>
              </a:spcAft>
              <a:buNone/>
            </a:pPr>
            <a:r>
              <a:rPr lang="ko"/>
              <a:t>어떤 데이터들이 필요할지가 대강 떠오름</a:t>
            </a:r>
            <a:endParaRPr/>
          </a:p>
          <a:p>
            <a:pPr indent="0" lvl="0" marL="0" rtl="0" algn="l">
              <a:spcBef>
                <a:spcPts val="0"/>
              </a:spcBef>
              <a:spcAft>
                <a:spcPts val="0"/>
              </a:spcAft>
              <a:buNone/>
            </a:pPr>
            <a:r>
              <a:rPr lang="ko"/>
              <a:t>그것을 바탕으로 DB 초안을 작성</a:t>
            </a:r>
            <a:endParaRPr/>
          </a:p>
          <a:p>
            <a:pPr indent="0" lvl="0" marL="0" rtl="0" algn="l">
              <a:spcBef>
                <a:spcPts val="0"/>
              </a:spcBef>
              <a:spcAft>
                <a:spcPts val="0"/>
              </a:spcAft>
              <a:buNone/>
            </a:pPr>
            <a:r>
              <a:rPr lang="ko"/>
              <a:t>조원 모두 DB를 설계 해 봄</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41f370d3f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41f370d3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작성한 DB를 취합하여 중복되는 데이터를 빼고, 고려하지 못했던 데이터를 추가</a:t>
            </a:r>
            <a:endParaRPr/>
          </a:p>
          <a:p>
            <a:pPr indent="0" lvl="0" marL="0" rtl="0" algn="l">
              <a:spcBef>
                <a:spcPts val="0"/>
              </a:spcBef>
              <a:spcAft>
                <a:spcPts val="0"/>
              </a:spcAft>
              <a:buNone/>
            </a:pPr>
            <a:r>
              <a:rPr lang="ko"/>
              <a:t>처음에는 쿼리문만 관리할 생각이었지만</a:t>
            </a:r>
            <a:endParaRPr/>
          </a:p>
          <a:p>
            <a:pPr indent="0" lvl="0" marL="0" rtl="0" algn="l">
              <a:spcBef>
                <a:spcPts val="0"/>
              </a:spcBef>
              <a:spcAft>
                <a:spcPts val="0"/>
              </a:spcAft>
              <a:buNone/>
            </a:pPr>
            <a:r>
              <a:rPr lang="ko"/>
              <a:t>한눈에 구조를 파악하기 쉬운 장점</a:t>
            </a:r>
            <a:endParaRPr/>
          </a:p>
          <a:p>
            <a:pPr indent="0" lvl="0" marL="0" rtl="0" algn="l">
              <a:spcBef>
                <a:spcPts val="0"/>
              </a:spcBef>
              <a:spcAft>
                <a:spcPts val="0"/>
              </a:spcAft>
              <a:buNone/>
            </a:pPr>
            <a:r>
              <a:rPr lang="ko"/>
              <a:t>변경 사항 관리에 있어서 쿼리만 보관하는 것보다는 다이어그램이 효과적이라 생각했음</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41f370d3f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41f370d3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위와 같이 수정된 날짜, 수정 사항들을 관리함</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41f370d3f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41f370d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API 명세서를 작성하여 URI를 구체화 함</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bfcb72fa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bfcb72f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앞에서 와이어 프레임, Database, API 명세서를 작성하면서 담당하고 싶은 곳을 골라 기능을 분담</a:t>
            </a:r>
            <a:endParaRPr/>
          </a:p>
          <a:p>
            <a:pPr indent="0" lvl="0" marL="0" rtl="0" algn="l">
              <a:spcBef>
                <a:spcPts val="0"/>
              </a:spcBef>
              <a:spcAft>
                <a:spcPts val="0"/>
              </a:spcAft>
              <a:buNone/>
            </a:pPr>
            <a:r>
              <a:rPr lang="ko"/>
              <a:t>영화 목록 같은 페이지 속성 상 정보를 제공하는 기능이 전부라</a:t>
            </a:r>
            <a:endParaRPr/>
          </a:p>
          <a:p>
            <a:pPr indent="0" lvl="0" marL="0" rtl="0" algn="l">
              <a:spcBef>
                <a:spcPts val="0"/>
              </a:spcBef>
              <a:spcAft>
                <a:spcPts val="0"/>
              </a:spcAft>
              <a:buNone/>
            </a:pPr>
            <a:r>
              <a:rPr lang="ko"/>
              <a:t>관리자 모드를 통해서 CRUD를 구현해 볼수 있도록 함</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41f370d3f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41f370d3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디자인 가이드 라인이 존재하는 것이 아니라 디자인이 중구난방 될 가능성이 있음</a:t>
            </a:r>
            <a:endParaRPr/>
          </a:p>
          <a:p>
            <a:pPr indent="0" lvl="0" marL="0" rtl="0" algn="l">
              <a:spcBef>
                <a:spcPts val="0"/>
              </a:spcBef>
              <a:spcAft>
                <a:spcPts val="0"/>
              </a:spcAft>
              <a:buNone/>
            </a:pPr>
            <a:r>
              <a:rPr lang="ko"/>
              <a:t>그래서 대표 이미지 컬러 정도는 정해두는 것이 좋겠다고 생각</a:t>
            </a:r>
            <a:endParaRPr/>
          </a:p>
          <a:p>
            <a:pPr indent="0" lvl="0" marL="0" rtl="0" algn="l">
              <a:spcBef>
                <a:spcPts val="0"/>
              </a:spcBef>
              <a:spcAft>
                <a:spcPts val="0"/>
              </a:spcAft>
              <a:buNone/>
            </a:pPr>
            <a:r>
              <a:rPr lang="ko"/>
              <a:t>좋아하는 색상, 트렌드에 부합하는 색상을 정해서 변수를 지정해 둠</a:t>
            </a:r>
            <a:endParaRPr/>
          </a:p>
          <a:p>
            <a:pPr indent="0" lvl="0" marL="0" rtl="0" algn="l">
              <a:spcBef>
                <a:spcPts val="0"/>
              </a:spcBef>
              <a:spcAft>
                <a:spcPts val="0"/>
              </a:spcAft>
              <a:buNone/>
            </a:pPr>
            <a:r>
              <a:rPr lang="ko"/>
              <a:t>css 작성 시 간편하게 사용 가능</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41f370d3f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41f370d3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로고 디자인</a:t>
            </a:r>
            <a:endParaRPr/>
          </a:p>
          <a:p>
            <a:pPr indent="0" lvl="0" marL="0" rtl="0" algn="l">
              <a:spcBef>
                <a:spcPts val="0"/>
              </a:spcBef>
              <a:spcAft>
                <a:spcPts val="0"/>
              </a:spcAft>
              <a:buNone/>
            </a:pPr>
            <a:r>
              <a:rPr lang="ko"/>
              <a:t>특별한 컨셉이 존재한 것은 아님</a:t>
            </a:r>
            <a:endParaRPr/>
          </a:p>
          <a:p>
            <a:pPr indent="0" lvl="0" marL="0" rtl="0" algn="l">
              <a:spcBef>
                <a:spcPts val="0"/>
              </a:spcBef>
              <a:spcAft>
                <a:spcPts val="0"/>
              </a:spcAft>
              <a:buNone/>
            </a:pPr>
            <a:r>
              <a:rPr lang="ko"/>
              <a:t>이미지 컬러를 바탕으로 끼적여서 제일 그럴싸해 보이는 것으로 해두고</a:t>
            </a:r>
            <a:endParaRPr/>
          </a:p>
          <a:p>
            <a:pPr indent="0" lvl="0" marL="0" rtl="0" algn="l">
              <a:spcBef>
                <a:spcPts val="0"/>
              </a:spcBef>
              <a:spcAft>
                <a:spcPts val="0"/>
              </a:spcAft>
              <a:buNone/>
            </a:pPr>
            <a:r>
              <a:rPr lang="ko"/>
              <a:t>조금 질린다 별로다 싶으면 다시 만들어 보고 하는 과정을 통해서 최종안을 냄</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533d50b0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533d50b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앞에서 와이어 프레임, Database, API 명세서를 작성하면서 담당하고 싶은 곳을 골라 기능을 분담</a:t>
            </a:r>
            <a:endParaRPr/>
          </a:p>
          <a:p>
            <a:pPr indent="0" lvl="0" marL="0" rtl="0" algn="l">
              <a:spcBef>
                <a:spcPts val="0"/>
              </a:spcBef>
              <a:spcAft>
                <a:spcPts val="0"/>
              </a:spcAft>
              <a:buNone/>
            </a:pPr>
            <a:r>
              <a:rPr lang="ko"/>
              <a:t>영화 목록 같은 페이지 속성 상 정보를 제공하는 기능이 전부라</a:t>
            </a:r>
            <a:endParaRPr/>
          </a:p>
          <a:p>
            <a:pPr indent="0" lvl="0" marL="0" rtl="0" algn="l">
              <a:spcBef>
                <a:spcPts val="0"/>
              </a:spcBef>
              <a:spcAft>
                <a:spcPts val="0"/>
              </a:spcAft>
              <a:buNone/>
            </a:pPr>
            <a:r>
              <a:rPr lang="ko"/>
              <a:t>관리자 모드를 통해서 CRUD를 구현해 볼수 있도록 함</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533d50b0f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533d50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앞에서 와이어 프레임, Database, API 명세서를 작성하면서 담당하고 싶은 곳을 골라 기능을 분담</a:t>
            </a:r>
            <a:endParaRPr/>
          </a:p>
          <a:p>
            <a:pPr indent="0" lvl="0" marL="0" rtl="0" algn="l">
              <a:spcBef>
                <a:spcPts val="0"/>
              </a:spcBef>
              <a:spcAft>
                <a:spcPts val="0"/>
              </a:spcAft>
              <a:buNone/>
            </a:pPr>
            <a:r>
              <a:rPr lang="ko"/>
              <a:t>영화 목록 같은 페이지 속성 상 정보를 제공하는 기능이 전부라</a:t>
            </a:r>
            <a:endParaRPr/>
          </a:p>
          <a:p>
            <a:pPr indent="0" lvl="0" marL="0" rtl="0" algn="l">
              <a:spcBef>
                <a:spcPts val="0"/>
              </a:spcBef>
              <a:spcAft>
                <a:spcPts val="0"/>
              </a:spcAft>
              <a:buNone/>
            </a:pPr>
            <a:r>
              <a:rPr lang="ko"/>
              <a:t>관리자 모드를 통해서 CRUD를 구현해 볼수 있도록 함</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41f370d3f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741f370d3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4252e4694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4252e46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4252e4694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74252e469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4252e469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74252e46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4252e4694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4252e469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bf6a0cfcd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bf6a0cfc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4252e4694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74252e46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bf6a0cfcd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3bf6a0cfc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bf6a0cfcd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bf6a0cfc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bf6a0cfcd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bf6a0cf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교육 기간 동안 습득한 내용을 바탕으로 웹 페이지를 완성한다</a:t>
            </a:r>
            <a:endParaRPr/>
          </a:p>
          <a:p>
            <a:pPr indent="0" lvl="0" marL="0" rtl="0" algn="l">
              <a:spcBef>
                <a:spcPts val="0"/>
              </a:spcBef>
              <a:spcAft>
                <a:spcPts val="0"/>
              </a:spcAft>
              <a:buNone/>
            </a:pPr>
            <a:r>
              <a:rPr lang="ko"/>
              <a:t>-	협업을 위해 공동의 목표를 세우고 역할을 분담한다 -  동료간(협력하여 작업) 창의적 (아이디어와 창의성 공유) 디지털 (디지털 도구나 플랫폼 활용)</a:t>
            </a:r>
            <a:endParaRPr/>
          </a:p>
          <a:p>
            <a:pPr indent="0" lvl="0" marL="0" rtl="0" algn="l">
              <a:spcBef>
                <a:spcPts val="0"/>
              </a:spcBef>
              <a:spcAft>
                <a:spcPts val="0"/>
              </a:spcAft>
              <a:buNone/>
            </a:pPr>
            <a:r>
              <a:rPr lang="ko"/>
              <a:t>-	프로젝트의 시작부터 마무리 까지 직접 참여하며 개발 프로세스를 이해한다</a:t>
            </a:r>
            <a:endParaRPr/>
          </a:p>
          <a:p>
            <a:pPr indent="0" lvl="0" marL="0" rtl="0" algn="l">
              <a:spcBef>
                <a:spcPts val="0"/>
              </a:spcBef>
              <a:spcAft>
                <a:spcPts val="0"/>
              </a:spcAft>
              <a:buNone/>
            </a:pPr>
            <a:r>
              <a:rPr lang="ko"/>
              <a:t>-	효율적인 커뮤니케이션을 통해 시너지를 발휘하여 나은 성과를 달성한다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bf6a0cfc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bf6a0cf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bf6a0cfc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3bf6a0cf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bf6a0cfcd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bf6a0cfc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bf6a0cfc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3bf6a0cf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3bf6a0cfcd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3bf6a0cfc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4252e469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4252e469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533d50b0f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533d50b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요구 사항 정의 후</a:t>
            </a:r>
            <a:endParaRPr/>
          </a:p>
          <a:p>
            <a:pPr indent="0" lvl="0" marL="0" rtl="0" algn="l">
              <a:spcBef>
                <a:spcPts val="0"/>
              </a:spcBef>
              <a:spcAft>
                <a:spcPts val="0"/>
              </a:spcAft>
              <a:buNone/>
            </a:pPr>
            <a:r>
              <a:rPr lang="ko"/>
              <a:t>정리된 내용을 바탕으로 대략적인 디자인 및 Database의 틀을 잡고 개발 하기 시작</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c00bf7f87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c00bf7f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공공 API 활용이나창의적인 아이템을 고려해보기도 했지만 공통적인 주체를 찾기 어려웠던 상황에서</a:t>
            </a:r>
            <a:endParaRPr/>
          </a:p>
          <a:p>
            <a:pPr indent="0" lvl="0" marL="0" rtl="0" algn="l">
              <a:spcBef>
                <a:spcPts val="0"/>
              </a:spcBef>
              <a:spcAft>
                <a:spcPts val="0"/>
              </a:spcAft>
              <a:buNone/>
            </a:pPr>
            <a:r>
              <a:rPr lang="ko"/>
              <a:t>다같이 의견을 낸 것이 영화 예매 사이트</a:t>
            </a:r>
            <a:endParaRPr/>
          </a:p>
          <a:p>
            <a:pPr indent="0" lvl="0" marL="0" rtl="0" algn="l">
              <a:spcBef>
                <a:spcPts val="0"/>
              </a:spcBef>
              <a:spcAft>
                <a:spcPts val="0"/>
              </a:spcAft>
              <a:buNone/>
            </a:pPr>
            <a:r>
              <a:rPr lang="ko"/>
              <a:t>영화 예매 사이트는 누구나 한번쯤 사용해 본 아이템이고 </a:t>
            </a:r>
            <a:endParaRPr/>
          </a:p>
          <a:p>
            <a:pPr indent="0" lvl="0" marL="0" rtl="0" algn="l">
              <a:spcBef>
                <a:spcPts val="0"/>
              </a:spcBef>
              <a:spcAft>
                <a:spcPts val="0"/>
              </a:spcAft>
              <a:buNone/>
            </a:pPr>
            <a:r>
              <a:rPr lang="ko"/>
              <a:t>우리가 배운 내용들을 적용해보기에 적합한 주제라 생각해서 선정하게 되었다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4252e4694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4252e469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필수 기능, ui, ux, 디자인을 참고하기 위한 레퍼런스 사이트</a:t>
            </a:r>
            <a:endParaRPr/>
          </a:p>
          <a:p>
            <a:pPr indent="0" lvl="0" marL="0" rtl="0" algn="l">
              <a:spcBef>
                <a:spcPts val="0"/>
              </a:spcBef>
              <a:spcAft>
                <a:spcPts val="0"/>
              </a:spcAft>
              <a:buNone/>
            </a:pPr>
            <a:r>
              <a:rPr lang="ko"/>
              <a:t>디자인은 어떤 스타일이 간결하고 트렌드에 맞는지</a:t>
            </a:r>
            <a:endParaRPr/>
          </a:p>
          <a:p>
            <a:pPr indent="0" lvl="0" marL="0" rtl="0" algn="l">
              <a:spcBef>
                <a:spcPts val="0"/>
              </a:spcBef>
              <a:spcAft>
                <a:spcPts val="0"/>
              </a:spcAft>
              <a:buNone/>
            </a:pPr>
            <a:r>
              <a:rPr lang="ko"/>
              <a:t>공통적으로 가진 기능에는 무엇이 있으며</a:t>
            </a:r>
            <a:endParaRPr/>
          </a:p>
          <a:p>
            <a:pPr indent="0" lvl="0" marL="0" rtl="0" algn="l">
              <a:spcBef>
                <a:spcPts val="0"/>
              </a:spcBef>
              <a:spcAft>
                <a:spcPts val="0"/>
              </a:spcAft>
              <a:buNone/>
            </a:pPr>
            <a:r>
              <a:rPr lang="ko"/>
              <a:t>예매 절차는 구체적으로 어떻게 진행되는지를 참고함</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00bf7f87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00bf7f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ko"/>
              <a:t>프로젝트 목표를 바탕으로 레퍼런스 사이트에서 본 필수 기능과</a:t>
            </a:r>
            <a:endParaRPr/>
          </a:p>
          <a:p>
            <a:pPr indent="0" lvl="0" marL="0" rtl="0" algn="l">
              <a:spcBef>
                <a:spcPts val="0"/>
              </a:spcBef>
              <a:spcAft>
                <a:spcPts val="0"/>
              </a:spcAft>
              <a:buNone/>
            </a:pPr>
            <a:r>
              <a:rPr lang="ko"/>
              <a:t>우리가 배운 내용들을 어떻게 활용하고 적용할지</a:t>
            </a:r>
            <a:endParaRPr/>
          </a:p>
          <a:p>
            <a:pPr indent="0" lvl="0" marL="0" rtl="0" algn="l">
              <a:spcBef>
                <a:spcPts val="0"/>
              </a:spcBef>
              <a:spcAft>
                <a:spcPts val="0"/>
              </a:spcAft>
              <a:buNone/>
            </a:pPr>
            <a:r>
              <a:rPr lang="ko"/>
              <a:t>간단하게 요구사항 정리를 해 봄</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bf6a0cfc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bf6a0cf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4252e4694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4252e46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참조 사이트를 보고 필요할 것으로보이는 메뉴를 UML로 도식화</a:t>
            </a:r>
            <a:endParaRPr/>
          </a:p>
          <a:p>
            <a:pPr indent="0" lvl="0" marL="0" rtl="0" algn="l">
              <a:spcBef>
                <a:spcPts val="0"/>
              </a:spcBef>
              <a:spcAft>
                <a:spcPts val="0"/>
              </a:spcAft>
              <a:buNone/>
            </a:pPr>
            <a:r>
              <a:rPr lang="ko"/>
              <a:t>회의를 통해서 생략해도 괜찮을 것 또는 합치면 좋을 것, 추가하면 좋을 것들을 정리함</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3.png"/><Relationship Id="rId4" Type="http://schemas.openxmlformats.org/officeDocument/2006/relationships/image" Target="../media/image6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4.png"/><Relationship Id="rId11" Type="http://schemas.openxmlformats.org/officeDocument/2006/relationships/image" Target="../media/image31.png"/><Relationship Id="rId10" Type="http://schemas.openxmlformats.org/officeDocument/2006/relationships/image" Target="../media/image26.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9.png"/><Relationship Id="rId4" Type="http://schemas.openxmlformats.org/officeDocument/2006/relationships/image" Target="../media/image68.png"/><Relationship Id="rId10" Type="http://schemas.openxmlformats.org/officeDocument/2006/relationships/image" Target="../media/image8.jpg"/><Relationship Id="rId9" Type="http://schemas.openxmlformats.org/officeDocument/2006/relationships/image" Target="../media/image1.jp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jpg"/><Relationship Id="rId8"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2.jpg"/><Relationship Id="rId7" Type="http://schemas.openxmlformats.org/officeDocument/2006/relationships/image" Target="../media/image6.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5000">
                <a:latin typeface="Malgun Gothic"/>
                <a:ea typeface="Malgun Gothic"/>
                <a:cs typeface="Malgun Gothic"/>
                <a:sym typeface="Malgun Gothic"/>
              </a:rPr>
              <a:t>Moviesq</a:t>
            </a:r>
            <a:endParaRPr sz="5000">
              <a:latin typeface="Malgun Gothic"/>
              <a:ea typeface="Malgun Gothic"/>
              <a:cs typeface="Malgun Gothic"/>
              <a:sym typeface="Malgun Gothic"/>
            </a:endParaRPr>
          </a:p>
        </p:txBody>
      </p:sp>
      <p:sp>
        <p:nvSpPr>
          <p:cNvPr id="87" name="Google Shape;87;p13"/>
          <p:cNvSpPr txBox="1"/>
          <p:nvPr>
            <p:ph idx="1" type="subTitle"/>
          </p:nvPr>
        </p:nvSpPr>
        <p:spPr>
          <a:xfrm>
            <a:off x="729625" y="3172900"/>
            <a:ext cx="7688100" cy="15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a:latin typeface="Malgun Gothic"/>
                <a:ea typeface="Malgun Gothic"/>
                <a:cs typeface="Malgun Gothic"/>
                <a:sym typeface="Malgun Gothic"/>
              </a:rPr>
              <a:t>IxTx</a:t>
            </a:r>
            <a:endParaRPr b="1">
              <a:latin typeface="Malgun Gothic"/>
              <a:ea typeface="Malgun Gothic"/>
              <a:cs typeface="Malgun Gothic"/>
              <a:sym typeface="Malgun Gothic"/>
            </a:endParaRPr>
          </a:p>
          <a:p>
            <a:pPr indent="0" lvl="0" marL="0" rtl="0" algn="l">
              <a:spcBef>
                <a:spcPts val="0"/>
              </a:spcBef>
              <a:spcAft>
                <a:spcPts val="0"/>
              </a:spcAft>
              <a:buNone/>
            </a:pPr>
            <a:r>
              <a:rPr b="1" lang="ko" sz="1400">
                <a:latin typeface="Malgun Gothic"/>
                <a:ea typeface="Malgun Gothic"/>
                <a:cs typeface="Malgun Gothic"/>
                <a:sym typeface="Malgun Gothic"/>
              </a:rPr>
              <a:t>김혜리, 박도현, 오경아, 이상민</a:t>
            </a:r>
            <a:endParaRPr b="1" sz="1400">
              <a:latin typeface="Malgun Gothic"/>
              <a:ea typeface="Malgun Gothic"/>
              <a:cs typeface="Malgun Gothic"/>
              <a:sym typeface="Malgun Gothic"/>
            </a:endParaRPr>
          </a:p>
        </p:txBody>
      </p:sp>
      <p:sp>
        <p:nvSpPr>
          <p:cNvPr id="88" name="Google Shape;88;p13"/>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89" name="Google Shape;89;p13"/>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와이어 프레임</a:t>
            </a:r>
            <a:endParaRPr>
              <a:latin typeface="Malgun Gothic"/>
              <a:ea typeface="Malgun Gothic"/>
              <a:cs typeface="Malgun Gothic"/>
              <a:sym typeface="Malgun Gothic"/>
            </a:endParaRPr>
          </a:p>
        </p:txBody>
      </p:sp>
      <p:sp>
        <p:nvSpPr>
          <p:cNvPr id="222" name="Google Shape;222;p22"/>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2"/>
          <p:cNvPicPr preferRelativeResize="0"/>
          <p:nvPr/>
        </p:nvPicPr>
        <p:blipFill>
          <a:blip r:embed="rId3">
            <a:alphaModFix/>
          </a:blip>
          <a:stretch>
            <a:fillRect/>
          </a:stretch>
        </p:blipFill>
        <p:spPr>
          <a:xfrm>
            <a:off x="3409925" y="719125"/>
            <a:ext cx="3752402" cy="3883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DB 설계 - 초안</a:t>
            </a:r>
            <a:endParaRPr>
              <a:latin typeface="Malgun Gothic"/>
              <a:ea typeface="Malgun Gothic"/>
              <a:cs typeface="Malgun Gothic"/>
              <a:sym typeface="Malgun Gothic"/>
            </a:endParaRPr>
          </a:p>
        </p:txBody>
      </p:sp>
      <p:sp>
        <p:nvSpPr>
          <p:cNvPr id="230" name="Google Shape;230;p23"/>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3"/>
          <p:cNvPicPr preferRelativeResize="0"/>
          <p:nvPr/>
        </p:nvPicPr>
        <p:blipFill>
          <a:blip r:embed="rId3">
            <a:alphaModFix/>
          </a:blip>
          <a:stretch>
            <a:fillRect/>
          </a:stretch>
        </p:blipFill>
        <p:spPr>
          <a:xfrm>
            <a:off x="4037780" y="1931450"/>
            <a:ext cx="3357569" cy="2464474"/>
          </a:xfrm>
          <a:prstGeom prst="rect">
            <a:avLst/>
          </a:prstGeom>
          <a:noFill/>
          <a:ln>
            <a:noFill/>
          </a:ln>
        </p:spPr>
      </p:pic>
      <p:pic>
        <p:nvPicPr>
          <p:cNvPr id="233" name="Google Shape;233;p23"/>
          <p:cNvPicPr preferRelativeResize="0"/>
          <p:nvPr/>
        </p:nvPicPr>
        <p:blipFill>
          <a:blip r:embed="rId4">
            <a:alphaModFix/>
          </a:blip>
          <a:stretch>
            <a:fillRect/>
          </a:stretch>
        </p:blipFill>
        <p:spPr>
          <a:xfrm>
            <a:off x="1592300" y="1931450"/>
            <a:ext cx="2020812" cy="2464476"/>
          </a:xfrm>
          <a:prstGeom prst="rect">
            <a:avLst/>
          </a:prstGeom>
          <a:noFill/>
          <a:ln>
            <a:noFill/>
          </a:ln>
        </p:spPr>
      </p:pic>
      <p:sp>
        <p:nvSpPr>
          <p:cNvPr id="234" name="Google Shape;234;p23"/>
          <p:cNvSpPr txBox="1"/>
          <p:nvPr/>
        </p:nvSpPr>
        <p:spPr>
          <a:xfrm>
            <a:off x="2921450" y="4068000"/>
            <a:ext cx="6969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1안</a:t>
            </a:r>
            <a:endParaRPr>
              <a:latin typeface="Lato"/>
              <a:ea typeface="Lato"/>
              <a:cs typeface="Lato"/>
              <a:sym typeface="Lato"/>
            </a:endParaRPr>
          </a:p>
        </p:txBody>
      </p:sp>
      <p:sp>
        <p:nvSpPr>
          <p:cNvPr id="235" name="Google Shape;235;p23"/>
          <p:cNvSpPr txBox="1"/>
          <p:nvPr/>
        </p:nvSpPr>
        <p:spPr>
          <a:xfrm>
            <a:off x="6768000" y="4068000"/>
            <a:ext cx="6969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2안</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DB 설계</a:t>
            </a:r>
            <a:endParaRPr>
              <a:latin typeface="Malgun Gothic"/>
              <a:ea typeface="Malgun Gothic"/>
              <a:cs typeface="Malgun Gothic"/>
              <a:sym typeface="Malgun Gothic"/>
            </a:endParaRPr>
          </a:p>
        </p:txBody>
      </p:sp>
      <p:sp>
        <p:nvSpPr>
          <p:cNvPr id="241" name="Google Shape;241;p24"/>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4"/>
          <p:cNvPicPr preferRelativeResize="0"/>
          <p:nvPr/>
        </p:nvPicPr>
        <p:blipFill>
          <a:blip r:embed="rId3">
            <a:alphaModFix/>
          </a:blip>
          <a:stretch>
            <a:fillRect/>
          </a:stretch>
        </p:blipFill>
        <p:spPr>
          <a:xfrm>
            <a:off x="2374650" y="1141750"/>
            <a:ext cx="5385001" cy="350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DB 설계</a:t>
            </a:r>
            <a:endParaRPr>
              <a:latin typeface="Malgun Gothic"/>
              <a:ea typeface="Malgun Gothic"/>
              <a:cs typeface="Malgun Gothic"/>
              <a:sym typeface="Malgun Gothic"/>
            </a:endParaRPr>
          </a:p>
        </p:txBody>
      </p:sp>
      <p:sp>
        <p:nvSpPr>
          <p:cNvPr id="249" name="Google Shape;249;p25"/>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25"/>
          <p:cNvPicPr preferRelativeResize="0"/>
          <p:nvPr/>
        </p:nvPicPr>
        <p:blipFill>
          <a:blip r:embed="rId3">
            <a:alphaModFix/>
          </a:blip>
          <a:stretch>
            <a:fillRect/>
          </a:stretch>
        </p:blipFill>
        <p:spPr>
          <a:xfrm>
            <a:off x="2947350" y="1141750"/>
            <a:ext cx="3929037"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API 명세서</a:t>
            </a:r>
            <a:endParaRPr>
              <a:latin typeface="Malgun Gothic"/>
              <a:ea typeface="Malgun Gothic"/>
              <a:cs typeface="Malgun Gothic"/>
              <a:sym typeface="Malgun Gothic"/>
            </a:endParaRPr>
          </a:p>
        </p:txBody>
      </p:sp>
      <p:sp>
        <p:nvSpPr>
          <p:cNvPr id="257" name="Google Shape;257;p26"/>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6"/>
          <p:cNvPicPr preferRelativeResize="0"/>
          <p:nvPr/>
        </p:nvPicPr>
        <p:blipFill>
          <a:blip r:embed="rId3">
            <a:alphaModFix/>
          </a:blip>
          <a:stretch>
            <a:fillRect/>
          </a:stretch>
        </p:blipFill>
        <p:spPr>
          <a:xfrm>
            <a:off x="3531888" y="672400"/>
            <a:ext cx="3960000" cy="2984850"/>
          </a:xfrm>
          <a:prstGeom prst="rect">
            <a:avLst/>
          </a:prstGeom>
          <a:noFill/>
          <a:ln>
            <a:noFill/>
          </a:ln>
        </p:spPr>
      </p:pic>
      <p:pic>
        <p:nvPicPr>
          <p:cNvPr id="260" name="Google Shape;260;p26"/>
          <p:cNvPicPr preferRelativeResize="0"/>
          <p:nvPr/>
        </p:nvPicPr>
        <p:blipFill>
          <a:blip r:embed="rId4">
            <a:alphaModFix/>
          </a:blip>
          <a:stretch>
            <a:fillRect/>
          </a:stretch>
        </p:blipFill>
        <p:spPr>
          <a:xfrm>
            <a:off x="3531888" y="3754525"/>
            <a:ext cx="3960000" cy="108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p:nvPr/>
        </p:nvSpPr>
        <p:spPr>
          <a:xfrm>
            <a:off x="-8550" y="0"/>
            <a:ext cx="9161100" cy="4860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txBox="1"/>
          <p:nvPr>
            <p:ph idx="4294967295" type="title"/>
          </p:nvPr>
        </p:nvSpPr>
        <p:spPr>
          <a:xfrm>
            <a:off x="1454400" y="1702800"/>
            <a:ext cx="2022300" cy="57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ko" sz="1500">
                <a:latin typeface="Malgun Gothic"/>
                <a:ea typeface="Malgun Gothic"/>
                <a:cs typeface="Malgun Gothic"/>
                <a:sym typeface="Malgun Gothic"/>
              </a:rPr>
              <a:t>오경아</a:t>
            </a:r>
            <a:endParaRPr sz="1500">
              <a:latin typeface="Malgun Gothic"/>
              <a:ea typeface="Malgun Gothic"/>
              <a:cs typeface="Malgun Gothic"/>
              <a:sym typeface="Malgun Gothic"/>
            </a:endParaRPr>
          </a:p>
        </p:txBody>
      </p:sp>
      <p:sp>
        <p:nvSpPr>
          <p:cNvPr id="267" name="Google Shape;267;p27"/>
          <p:cNvSpPr txBox="1"/>
          <p:nvPr>
            <p:ph idx="4294967295" type="body"/>
          </p:nvPr>
        </p:nvSpPr>
        <p:spPr>
          <a:xfrm>
            <a:off x="1454413" y="2277600"/>
            <a:ext cx="2022300" cy="11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lang="ko" sz="1000">
                <a:solidFill>
                  <a:schemeClr val="dk2"/>
                </a:solidFill>
                <a:latin typeface="Malgun Gothic"/>
                <a:ea typeface="Malgun Gothic"/>
                <a:cs typeface="Malgun Gothic"/>
                <a:sym typeface="Malgun Gothic"/>
              </a:rPr>
              <a:t>기본 </a:t>
            </a:r>
            <a:r>
              <a:rPr lang="ko" sz="1000">
                <a:solidFill>
                  <a:schemeClr val="dk2"/>
                </a:solidFill>
                <a:latin typeface="Malgun Gothic"/>
                <a:ea typeface="Malgun Gothic"/>
                <a:cs typeface="Malgun Gothic"/>
                <a:sym typeface="Malgun Gothic"/>
              </a:rPr>
              <a:t>레이아웃 &amp; 디자인 초안</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SzPts val="770"/>
              <a:buNone/>
            </a:pPr>
            <a:r>
              <a:rPr lang="ko" sz="1000">
                <a:solidFill>
                  <a:schemeClr val="dk2"/>
                </a:solidFill>
                <a:latin typeface="Malgun Gothic"/>
                <a:ea typeface="Malgun Gothic"/>
                <a:cs typeface="Malgun Gothic"/>
                <a:sym typeface="Malgun Gothic"/>
              </a:rPr>
              <a:t>영화 목록, 상세 정보</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SzPts val="770"/>
              <a:buNone/>
            </a:pPr>
            <a:r>
              <a:rPr lang="ko" sz="1000">
                <a:solidFill>
                  <a:schemeClr val="dk2"/>
                </a:solidFill>
                <a:latin typeface="Malgun Gothic"/>
                <a:ea typeface="Malgun Gothic"/>
                <a:cs typeface="Malgun Gothic"/>
                <a:sym typeface="Malgun Gothic"/>
              </a:rPr>
              <a:t>고객지원(공지사항, FAQ, 소식)</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1200"/>
              </a:spcAft>
              <a:buSzPts val="770"/>
              <a:buNone/>
            </a:pPr>
            <a:r>
              <a:rPr lang="ko" sz="1000">
                <a:solidFill>
                  <a:schemeClr val="dk2"/>
                </a:solidFill>
                <a:latin typeface="Malgun Gothic"/>
                <a:ea typeface="Malgun Gothic"/>
                <a:cs typeface="Malgun Gothic"/>
                <a:sym typeface="Malgun Gothic"/>
              </a:rPr>
              <a:t>DB, API 취합, 프로젝트 관리</a:t>
            </a:r>
            <a:endParaRPr sz="1000">
              <a:solidFill>
                <a:schemeClr val="dk2"/>
              </a:solidFill>
              <a:latin typeface="Malgun Gothic"/>
              <a:ea typeface="Malgun Gothic"/>
              <a:cs typeface="Malgun Gothic"/>
              <a:sym typeface="Malgun Gothic"/>
            </a:endParaRPr>
          </a:p>
        </p:txBody>
      </p:sp>
      <p:sp>
        <p:nvSpPr>
          <p:cNvPr id="268" name="Google Shape;268;p27"/>
          <p:cNvSpPr txBox="1"/>
          <p:nvPr>
            <p:ph idx="4294967295" type="title"/>
          </p:nvPr>
        </p:nvSpPr>
        <p:spPr>
          <a:xfrm>
            <a:off x="3363375" y="1702800"/>
            <a:ext cx="2022300" cy="57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ko" sz="1500">
                <a:solidFill>
                  <a:srgbClr val="000000"/>
                </a:solidFill>
                <a:latin typeface="Malgun Gothic"/>
                <a:ea typeface="Malgun Gothic"/>
                <a:cs typeface="Malgun Gothic"/>
                <a:sym typeface="Malgun Gothic"/>
              </a:rPr>
              <a:t>김혜리</a:t>
            </a:r>
            <a:endParaRPr sz="1500">
              <a:solidFill>
                <a:srgbClr val="000000"/>
              </a:solidFill>
              <a:latin typeface="Malgun Gothic"/>
              <a:ea typeface="Malgun Gothic"/>
              <a:cs typeface="Malgun Gothic"/>
              <a:sym typeface="Malgun Gothic"/>
            </a:endParaRPr>
          </a:p>
        </p:txBody>
      </p:sp>
      <p:sp>
        <p:nvSpPr>
          <p:cNvPr id="269" name="Google Shape;269;p27"/>
          <p:cNvSpPr txBox="1"/>
          <p:nvPr>
            <p:ph idx="4294967295" type="title"/>
          </p:nvPr>
        </p:nvSpPr>
        <p:spPr>
          <a:xfrm>
            <a:off x="5342400" y="1702800"/>
            <a:ext cx="2022300" cy="57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ko" sz="1500">
                <a:solidFill>
                  <a:srgbClr val="000000"/>
                </a:solidFill>
                <a:latin typeface="Malgun Gothic"/>
                <a:ea typeface="Malgun Gothic"/>
                <a:cs typeface="Malgun Gothic"/>
                <a:sym typeface="Malgun Gothic"/>
              </a:rPr>
              <a:t>박도현</a:t>
            </a:r>
            <a:endParaRPr sz="1500">
              <a:solidFill>
                <a:schemeClr val="dk1"/>
              </a:solidFill>
              <a:latin typeface="Malgun Gothic"/>
              <a:ea typeface="Malgun Gothic"/>
              <a:cs typeface="Malgun Gothic"/>
              <a:sym typeface="Malgun Gothic"/>
            </a:endParaRPr>
          </a:p>
        </p:txBody>
      </p:sp>
      <p:sp>
        <p:nvSpPr>
          <p:cNvPr id="270" name="Google Shape;270;p27"/>
          <p:cNvSpPr txBox="1"/>
          <p:nvPr>
            <p:ph idx="4294967295" type="body"/>
          </p:nvPr>
        </p:nvSpPr>
        <p:spPr>
          <a:xfrm>
            <a:off x="3362400" y="2277013"/>
            <a:ext cx="2022300" cy="115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35"/>
              <a:buNone/>
            </a:pPr>
            <a:r>
              <a:rPr lang="ko" sz="1000">
                <a:solidFill>
                  <a:schemeClr val="dk2"/>
                </a:solidFill>
                <a:latin typeface="Malgun Gothic"/>
                <a:ea typeface="Malgun Gothic"/>
                <a:cs typeface="Malgun Gothic"/>
                <a:sym typeface="Malgun Gothic"/>
              </a:rPr>
              <a:t>홈(광고, 영화 순위, 공지사항) </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SzPts val="935"/>
              <a:buNone/>
            </a:pPr>
            <a:r>
              <a:rPr lang="ko" sz="1000">
                <a:solidFill>
                  <a:schemeClr val="dk2"/>
                </a:solidFill>
                <a:latin typeface="Malgun Gothic"/>
                <a:ea typeface="Malgun Gothic"/>
                <a:cs typeface="Malgun Gothic"/>
                <a:sym typeface="Malgun Gothic"/>
              </a:rPr>
              <a:t>회원가입, 로그인(간편 로그인)</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SzPts val="935"/>
              <a:buNone/>
            </a:pPr>
            <a:r>
              <a:rPr lang="ko" sz="1000">
                <a:solidFill>
                  <a:schemeClr val="dk2"/>
                </a:solidFill>
                <a:latin typeface="Malgun Gothic"/>
                <a:ea typeface="Malgun Gothic"/>
                <a:cs typeface="Malgun Gothic"/>
                <a:sym typeface="Malgun Gothic"/>
              </a:rPr>
              <a:t>계정찾기, 마이페이지</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1200"/>
              </a:spcAft>
              <a:buSzPts val="935"/>
              <a:buNone/>
            </a:pPr>
            <a:r>
              <a:rPr lang="ko" sz="1000">
                <a:solidFill>
                  <a:schemeClr val="dk2"/>
                </a:solidFill>
                <a:latin typeface="Malgun Gothic"/>
                <a:ea typeface="Malgun Gothic"/>
                <a:cs typeface="Malgun Gothic"/>
                <a:sym typeface="Malgun Gothic"/>
              </a:rPr>
              <a:t>결제, 폼 레이아웃</a:t>
            </a:r>
            <a:endParaRPr sz="1000">
              <a:solidFill>
                <a:schemeClr val="dk2"/>
              </a:solidFill>
              <a:latin typeface="Malgun Gothic"/>
              <a:ea typeface="Malgun Gothic"/>
              <a:cs typeface="Malgun Gothic"/>
              <a:sym typeface="Malgun Gothic"/>
            </a:endParaRPr>
          </a:p>
        </p:txBody>
      </p:sp>
      <p:sp>
        <p:nvSpPr>
          <p:cNvPr id="271" name="Google Shape;271;p27"/>
          <p:cNvSpPr txBox="1"/>
          <p:nvPr>
            <p:ph idx="4294967295" type="body"/>
          </p:nvPr>
        </p:nvSpPr>
        <p:spPr>
          <a:xfrm>
            <a:off x="5342400" y="2277013"/>
            <a:ext cx="2022300" cy="1153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ko" sz="1000">
                <a:solidFill>
                  <a:schemeClr val="dk2"/>
                </a:solidFill>
                <a:latin typeface="Malgun Gothic"/>
                <a:ea typeface="Malgun Gothic"/>
                <a:cs typeface="Malgun Gothic"/>
                <a:sym typeface="Malgun Gothic"/>
              </a:rPr>
              <a:t>동적 </a:t>
            </a:r>
            <a:r>
              <a:rPr lang="ko" sz="1000">
                <a:solidFill>
                  <a:schemeClr val="dk2"/>
                </a:solidFill>
                <a:latin typeface="Malgun Gothic"/>
                <a:ea typeface="Malgun Gothic"/>
                <a:cs typeface="Malgun Gothic"/>
                <a:sym typeface="Malgun Gothic"/>
              </a:rPr>
              <a:t>상영 시간표</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None/>
            </a:pPr>
            <a:r>
              <a:rPr lang="ko" sz="1000">
                <a:solidFill>
                  <a:schemeClr val="dk2"/>
                </a:solidFill>
                <a:latin typeface="Malgun Gothic"/>
                <a:ea typeface="Malgun Gothic"/>
                <a:cs typeface="Malgun Gothic"/>
                <a:sym typeface="Malgun Gothic"/>
              </a:rPr>
              <a:t>영화 선택, 상영관 선택</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None/>
            </a:pPr>
            <a:r>
              <a:rPr lang="ko" sz="1000">
                <a:solidFill>
                  <a:schemeClr val="dk2"/>
                </a:solidFill>
                <a:latin typeface="Malgun Gothic"/>
                <a:ea typeface="Malgun Gothic"/>
                <a:cs typeface="Malgun Gothic"/>
                <a:sym typeface="Malgun Gothic"/>
              </a:rPr>
              <a:t>좌석 선택</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1200"/>
              </a:spcAft>
              <a:buNone/>
            </a:pPr>
            <a:r>
              <a:rPr lang="ko" sz="1000">
                <a:solidFill>
                  <a:schemeClr val="dk2"/>
                </a:solidFill>
                <a:latin typeface="Malgun Gothic"/>
                <a:ea typeface="Malgun Gothic"/>
                <a:cs typeface="Malgun Gothic"/>
                <a:sym typeface="Malgun Gothic"/>
              </a:rPr>
              <a:t>결제 데이터 제공</a:t>
            </a:r>
            <a:endParaRPr sz="1000">
              <a:solidFill>
                <a:schemeClr val="dk2"/>
              </a:solidFill>
              <a:latin typeface="Malgun Gothic"/>
              <a:ea typeface="Malgun Gothic"/>
              <a:cs typeface="Malgun Gothic"/>
              <a:sym typeface="Malgun Gothic"/>
            </a:endParaRPr>
          </a:p>
        </p:txBody>
      </p:sp>
      <p:sp>
        <p:nvSpPr>
          <p:cNvPr id="272" name="Google Shape;272;p27"/>
          <p:cNvSpPr txBox="1"/>
          <p:nvPr>
            <p:ph idx="4294967295" type="title"/>
          </p:nvPr>
        </p:nvSpPr>
        <p:spPr>
          <a:xfrm>
            <a:off x="7251160" y="1702800"/>
            <a:ext cx="2022300" cy="57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ko" sz="1500">
                <a:solidFill>
                  <a:srgbClr val="000000"/>
                </a:solidFill>
                <a:latin typeface="Malgun Gothic"/>
                <a:ea typeface="Malgun Gothic"/>
                <a:cs typeface="Malgun Gothic"/>
                <a:sym typeface="Malgun Gothic"/>
              </a:rPr>
              <a:t>이상민</a:t>
            </a:r>
            <a:endParaRPr sz="1500">
              <a:solidFill>
                <a:srgbClr val="000000"/>
              </a:solidFill>
              <a:latin typeface="Malgun Gothic"/>
              <a:ea typeface="Malgun Gothic"/>
              <a:cs typeface="Malgun Gothic"/>
              <a:sym typeface="Malgun Gothic"/>
            </a:endParaRPr>
          </a:p>
        </p:txBody>
      </p:sp>
      <p:sp>
        <p:nvSpPr>
          <p:cNvPr id="273" name="Google Shape;273;p27"/>
          <p:cNvSpPr txBox="1"/>
          <p:nvPr>
            <p:ph idx="4294967295" type="body"/>
          </p:nvPr>
        </p:nvSpPr>
        <p:spPr>
          <a:xfrm>
            <a:off x="7250400" y="2277013"/>
            <a:ext cx="2022300" cy="1153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ko" sz="1000">
                <a:solidFill>
                  <a:schemeClr val="dk2"/>
                </a:solidFill>
                <a:latin typeface="Malgun Gothic"/>
                <a:ea typeface="Malgun Gothic"/>
                <a:cs typeface="Malgun Gothic"/>
                <a:sym typeface="Malgun Gothic"/>
              </a:rPr>
              <a:t>지역별 </a:t>
            </a:r>
            <a:r>
              <a:rPr lang="ko" sz="1000">
                <a:solidFill>
                  <a:schemeClr val="dk2"/>
                </a:solidFill>
                <a:latin typeface="Malgun Gothic"/>
                <a:ea typeface="Malgun Gothic"/>
                <a:cs typeface="Malgun Gothic"/>
                <a:sym typeface="Malgun Gothic"/>
              </a:rPr>
              <a:t>극장 목록</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None/>
            </a:pPr>
            <a:r>
              <a:rPr lang="ko" sz="1000">
                <a:solidFill>
                  <a:schemeClr val="dk2"/>
                </a:solidFill>
                <a:latin typeface="Malgun Gothic"/>
                <a:ea typeface="Malgun Gothic"/>
                <a:cs typeface="Malgun Gothic"/>
                <a:sym typeface="Malgun Gothic"/>
              </a:rPr>
              <a:t>극장 검색</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0"/>
              </a:spcAft>
              <a:buNone/>
            </a:pPr>
            <a:r>
              <a:rPr lang="ko" sz="1000">
                <a:solidFill>
                  <a:schemeClr val="dk2"/>
                </a:solidFill>
                <a:latin typeface="Malgun Gothic"/>
                <a:ea typeface="Malgun Gothic"/>
                <a:cs typeface="Malgun Gothic"/>
                <a:sym typeface="Malgun Gothic"/>
              </a:rPr>
              <a:t>극장 정보(Kakaomaps API)</a:t>
            </a:r>
            <a:endParaRPr sz="1000">
              <a:solidFill>
                <a:schemeClr val="dk2"/>
              </a:solidFill>
              <a:latin typeface="Malgun Gothic"/>
              <a:ea typeface="Malgun Gothic"/>
              <a:cs typeface="Malgun Gothic"/>
              <a:sym typeface="Malgun Gothic"/>
            </a:endParaRPr>
          </a:p>
          <a:p>
            <a:pPr indent="0" lvl="0" marL="0" rtl="0" algn="l">
              <a:lnSpc>
                <a:spcPct val="100000"/>
              </a:lnSpc>
              <a:spcBef>
                <a:spcPts val="1200"/>
              </a:spcBef>
              <a:spcAft>
                <a:spcPts val="1200"/>
              </a:spcAft>
              <a:buNone/>
            </a:pPr>
            <a:r>
              <a:t/>
            </a:r>
            <a:endParaRPr sz="1000">
              <a:solidFill>
                <a:schemeClr val="dk2"/>
              </a:solidFill>
              <a:latin typeface="Malgun Gothic"/>
              <a:ea typeface="Malgun Gothic"/>
              <a:cs typeface="Malgun Gothic"/>
              <a:sym typeface="Malgun Gothic"/>
            </a:endParaRPr>
          </a:p>
        </p:txBody>
      </p:sp>
      <p:sp>
        <p:nvSpPr>
          <p:cNvPr id="274" name="Google Shape;274;p27"/>
          <p:cNvSpPr txBox="1"/>
          <p:nvPr>
            <p:ph idx="4294967295" type="body"/>
          </p:nvPr>
        </p:nvSpPr>
        <p:spPr>
          <a:xfrm>
            <a:off x="2105025" y="3677950"/>
            <a:ext cx="4167300" cy="9276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2"/>
              </a:buClr>
              <a:buSzPts val="1200"/>
              <a:buFont typeface="Malgun Gothic"/>
              <a:buChar char="●"/>
            </a:pPr>
            <a:r>
              <a:rPr lang="ko" sz="1200">
                <a:solidFill>
                  <a:schemeClr val="dk2"/>
                </a:solidFill>
                <a:latin typeface="Malgun Gothic"/>
                <a:ea typeface="Malgun Gothic"/>
                <a:cs typeface="Malgun Gothic"/>
                <a:sym typeface="Malgun Gothic"/>
              </a:rPr>
              <a:t>사이트 와이어 프레임</a:t>
            </a:r>
            <a:endParaRPr sz="1200">
              <a:solidFill>
                <a:schemeClr val="dk2"/>
              </a:solidFill>
              <a:latin typeface="Malgun Gothic"/>
              <a:ea typeface="Malgun Gothic"/>
              <a:cs typeface="Malgun Gothic"/>
              <a:sym typeface="Malgun Gothic"/>
            </a:endParaRPr>
          </a:p>
          <a:p>
            <a:pPr indent="-304800" lvl="0" marL="457200" rtl="0" algn="l">
              <a:lnSpc>
                <a:spcPct val="150000"/>
              </a:lnSpc>
              <a:spcBef>
                <a:spcPts val="0"/>
              </a:spcBef>
              <a:spcAft>
                <a:spcPts val="0"/>
              </a:spcAft>
              <a:buClr>
                <a:schemeClr val="dk2"/>
              </a:buClr>
              <a:buSzPts val="1200"/>
              <a:buFont typeface="Malgun Gothic"/>
              <a:buChar char="●"/>
            </a:pPr>
            <a:r>
              <a:rPr lang="ko" sz="1200">
                <a:solidFill>
                  <a:schemeClr val="dk2"/>
                </a:solidFill>
                <a:latin typeface="Malgun Gothic"/>
                <a:ea typeface="Malgun Gothic"/>
                <a:cs typeface="Malgun Gothic"/>
                <a:sym typeface="Malgun Gothic"/>
              </a:rPr>
              <a:t>DB 초안 작성</a:t>
            </a:r>
            <a:endParaRPr sz="1200">
              <a:solidFill>
                <a:schemeClr val="dk2"/>
              </a:solidFill>
              <a:latin typeface="Malgun Gothic"/>
              <a:ea typeface="Malgun Gothic"/>
              <a:cs typeface="Malgun Gothic"/>
              <a:sym typeface="Malgun Gothic"/>
            </a:endParaRPr>
          </a:p>
          <a:p>
            <a:pPr indent="-304800" lvl="0" marL="457200" rtl="0" algn="l">
              <a:lnSpc>
                <a:spcPct val="150000"/>
              </a:lnSpc>
              <a:spcBef>
                <a:spcPts val="0"/>
              </a:spcBef>
              <a:spcAft>
                <a:spcPts val="0"/>
              </a:spcAft>
              <a:buClr>
                <a:schemeClr val="dk2"/>
              </a:buClr>
              <a:buSzPts val="1200"/>
              <a:buFont typeface="Malgun Gothic"/>
              <a:buChar char="●"/>
            </a:pPr>
            <a:r>
              <a:rPr lang="ko" sz="1200">
                <a:solidFill>
                  <a:schemeClr val="dk2"/>
                </a:solidFill>
                <a:latin typeface="Malgun Gothic"/>
                <a:ea typeface="Malgun Gothic"/>
                <a:cs typeface="Malgun Gothic"/>
                <a:sym typeface="Malgun Gothic"/>
              </a:rPr>
              <a:t>API 명세서 작성</a:t>
            </a:r>
            <a:endParaRPr sz="1200">
              <a:solidFill>
                <a:schemeClr val="dk2"/>
              </a:solidFill>
              <a:latin typeface="Malgun Gothic"/>
              <a:ea typeface="Malgun Gothic"/>
              <a:cs typeface="Malgun Gothic"/>
              <a:sym typeface="Malgun Gothic"/>
            </a:endParaRPr>
          </a:p>
        </p:txBody>
      </p:sp>
      <p:sp>
        <p:nvSpPr>
          <p:cNvPr id="275" name="Google Shape;275;p27"/>
          <p:cNvSpPr txBox="1"/>
          <p:nvPr>
            <p:ph idx="4294967295" type="body"/>
          </p:nvPr>
        </p:nvSpPr>
        <p:spPr>
          <a:xfrm>
            <a:off x="4343400" y="3677950"/>
            <a:ext cx="4167300" cy="9276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2"/>
              </a:buClr>
              <a:buSzPts val="1200"/>
              <a:buFont typeface="Malgun Gothic"/>
              <a:buChar char="●"/>
            </a:pPr>
            <a:r>
              <a:rPr b="1" lang="ko" sz="1200">
                <a:solidFill>
                  <a:schemeClr val="dk2"/>
                </a:solidFill>
                <a:latin typeface="Malgun Gothic"/>
                <a:ea typeface="Malgun Gothic"/>
                <a:cs typeface="Malgun Gothic"/>
                <a:sym typeface="Malgun Gothic"/>
              </a:rPr>
              <a:t>담당 페이지 HTML/CSS/JS, Back-End</a:t>
            </a:r>
            <a:endParaRPr b="1" sz="1200">
              <a:solidFill>
                <a:schemeClr val="dk2"/>
              </a:solidFill>
              <a:latin typeface="Malgun Gothic"/>
              <a:ea typeface="Malgun Gothic"/>
              <a:cs typeface="Malgun Gothic"/>
              <a:sym typeface="Malgun Gothic"/>
            </a:endParaRPr>
          </a:p>
          <a:p>
            <a:pPr indent="-304800" lvl="0" marL="457200" rtl="0" algn="l">
              <a:lnSpc>
                <a:spcPct val="150000"/>
              </a:lnSpc>
              <a:spcBef>
                <a:spcPts val="0"/>
              </a:spcBef>
              <a:spcAft>
                <a:spcPts val="0"/>
              </a:spcAft>
              <a:buClr>
                <a:schemeClr val="dk2"/>
              </a:buClr>
              <a:buSzPts val="1200"/>
              <a:buFont typeface="Malgun Gothic"/>
              <a:buChar char="●"/>
            </a:pPr>
            <a:r>
              <a:rPr b="1" lang="ko" sz="1200">
                <a:solidFill>
                  <a:schemeClr val="dk2"/>
                </a:solidFill>
                <a:latin typeface="Malgun Gothic"/>
                <a:ea typeface="Malgun Gothic"/>
                <a:cs typeface="Malgun Gothic"/>
                <a:sym typeface="Malgun Gothic"/>
              </a:rPr>
              <a:t>담당 페이지별 관리자 모드</a:t>
            </a:r>
            <a:endParaRPr b="1" sz="1200">
              <a:solidFill>
                <a:schemeClr val="dk2"/>
              </a:solidFill>
              <a:latin typeface="Malgun Gothic"/>
              <a:ea typeface="Malgun Gothic"/>
              <a:cs typeface="Malgun Gothic"/>
              <a:sym typeface="Malgun Gothic"/>
            </a:endParaRPr>
          </a:p>
        </p:txBody>
      </p:sp>
      <p:sp>
        <p:nvSpPr>
          <p:cNvPr id="276" name="Google Shape;276;p27"/>
          <p:cNvSpPr txBox="1"/>
          <p:nvPr>
            <p:ph idx="4294967295" type="body"/>
          </p:nvPr>
        </p:nvSpPr>
        <p:spPr>
          <a:xfrm>
            <a:off x="1499450" y="3948100"/>
            <a:ext cx="792000" cy="387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ko" sz="1800">
                <a:solidFill>
                  <a:schemeClr val="dk2"/>
                </a:solidFill>
                <a:latin typeface="Malgun Gothic"/>
                <a:ea typeface="Malgun Gothic"/>
                <a:cs typeface="Malgun Gothic"/>
                <a:sym typeface="Malgun Gothic"/>
              </a:rPr>
              <a:t>공통</a:t>
            </a:r>
            <a:endParaRPr b="1" sz="1800">
              <a:solidFill>
                <a:schemeClr val="dk2"/>
              </a:solidFill>
              <a:latin typeface="Malgun Gothic"/>
              <a:ea typeface="Malgun Gothic"/>
              <a:cs typeface="Malgun Gothic"/>
              <a:sym typeface="Malgun Gothic"/>
            </a:endParaRPr>
          </a:p>
        </p:txBody>
      </p:sp>
      <p:sp>
        <p:nvSpPr>
          <p:cNvPr id="277" name="Google Shape;277;p27"/>
          <p:cNvSpPr txBox="1"/>
          <p:nvPr>
            <p:ph idx="4294967295"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2320">
                <a:latin typeface="Malgun Gothic"/>
                <a:ea typeface="Malgun Gothic"/>
                <a:cs typeface="Malgun Gothic"/>
                <a:sym typeface="Malgun Gothic"/>
              </a:rPr>
              <a:t>기능 분담</a:t>
            </a:r>
            <a:endParaRPr sz="2320">
              <a:latin typeface="Malgun Gothic"/>
              <a:ea typeface="Malgun Gothic"/>
              <a:cs typeface="Malgun Gothic"/>
              <a:sym typeface="Malgun Gothic"/>
            </a:endParaRPr>
          </a:p>
        </p:txBody>
      </p:sp>
      <p:sp>
        <p:nvSpPr>
          <p:cNvPr id="278" name="Google Shape;278;p27"/>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디자인</a:t>
            </a:r>
            <a:endParaRPr>
              <a:latin typeface="Malgun Gothic"/>
              <a:ea typeface="Malgun Gothic"/>
              <a:cs typeface="Malgun Gothic"/>
              <a:sym typeface="Malgun Gothic"/>
            </a:endParaRPr>
          </a:p>
        </p:txBody>
      </p:sp>
      <p:sp>
        <p:nvSpPr>
          <p:cNvPr id="285" name="Google Shape;285;p28"/>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8"/>
          <p:cNvPicPr preferRelativeResize="0"/>
          <p:nvPr/>
        </p:nvPicPr>
        <p:blipFill>
          <a:blip r:embed="rId3">
            <a:alphaModFix/>
          </a:blip>
          <a:stretch>
            <a:fillRect/>
          </a:stretch>
        </p:blipFill>
        <p:spPr>
          <a:xfrm>
            <a:off x="4719075" y="1604950"/>
            <a:ext cx="3239950" cy="1636100"/>
          </a:xfrm>
          <a:prstGeom prst="rect">
            <a:avLst/>
          </a:prstGeom>
          <a:noFill/>
          <a:ln>
            <a:noFill/>
          </a:ln>
        </p:spPr>
      </p:pic>
      <p:pic>
        <p:nvPicPr>
          <p:cNvPr id="288" name="Google Shape;288;p28"/>
          <p:cNvPicPr preferRelativeResize="0"/>
          <p:nvPr/>
        </p:nvPicPr>
        <p:blipFill>
          <a:blip r:embed="rId4">
            <a:alphaModFix/>
          </a:blip>
          <a:stretch>
            <a:fillRect/>
          </a:stretch>
        </p:blipFill>
        <p:spPr>
          <a:xfrm>
            <a:off x="2088925" y="1395075"/>
            <a:ext cx="2330866"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p:nvPr/>
        </p:nvSpPr>
        <p:spPr>
          <a:xfrm>
            <a:off x="4826450" y="1649850"/>
            <a:ext cx="3644400" cy="2109600"/>
          </a:xfrm>
          <a:prstGeom prst="rect">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디자인</a:t>
            </a:r>
            <a:endParaRPr>
              <a:latin typeface="Malgun Gothic"/>
              <a:ea typeface="Malgun Gothic"/>
              <a:cs typeface="Malgun Gothic"/>
              <a:sym typeface="Malgun Gothic"/>
            </a:endParaRPr>
          </a:p>
        </p:txBody>
      </p:sp>
      <p:sp>
        <p:nvSpPr>
          <p:cNvPr id="295" name="Google Shape;295;p29"/>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29"/>
          <p:cNvPicPr preferRelativeResize="0"/>
          <p:nvPr/>
        </p:nvPicPr>
        <p:blipFill>
          <a:blip r:embed="rId3">
            <a:alphaModFix/>
          </a:blip>
          <a:stretch>
            <a:fillRect/>
          </a:stretch>
        </p:blipFill>
        <p:spPr>
          <a:xfrm>
            <a:off x="5010025" y="1853850"/>
            <a:ext cx="1601075" cy="965534"/>
          </a:xfrm>
          <a:prstGeom prst="rect">
            <a:avLst/>
          </a:prstGeom>
          <a:noFill/>
          <a:ln>
            <a:noFill/>
          </a:ln>
        </p:spPr>
      </p:pic>
      <p:pic>
        <p:nvPicPr>
          <p:cNvPr id="298" name="Google Shape;298;p29"/>
          <p:cNvPicPr preferRelativeResize="0"/>
          <p:nvPr/>
        </p:nvPicPr>
        <p:blipFill>
          <a:blip r:embed="rId4">
            <a:alphaModFix/>
          </a:blip>
          <a:stretch>
            <a:fillRect/>
          </a:stretch>
        </p:blipFill>
        <p:spPr>
          <a:xfrm>
            <a:off x="2855437" y="2038938"/>
            <a:ext cx="1601075" cy="595346"/>
          </a:xfrm>
          <a:prstGeom prst="rect">
            <a:avLst/>
          </a:prstGeom>
          <a:noFill/>
          <a:ln>
            <a:noFill/>
          </a:ln>
        </p:spPr>
      </p:pic>
      <p:pic>
        <p:nvPicPr>
          <p:cNvPr id="299" name="Google Shape;299;p29"/>
          <p:cNvPicPr preferRelativeResize="0"/>
          <p:nvPr/>
        </p:nvPicPr>
        <p:blipFill>
          <a:blip r:embed="rId5">
            <a:alphaModFix/>
          </a:blip>
          <a:stretch>
            <a:fillRect/>
          </a:stretch>
        </p:blipFill>
        <p:spPr>
          <a:xfrm>
            <a:off x="830300" y="2104025"/>
            <a:ext cx="1601075" cy="465175"/>
          </a:xfrm>
          <a:prstGeom prst="rect">
            <a:avLst/>
          </a:prstGeom>
          <a:noFill/>
          <a:ln>
            <a:noFill/>
          </a:ln>
        </p:spPr>
      </p:pic>
      <p:sp>
        <p:nvSpPr>
          <p:cNvPr id="300" name="Google Shape;300;p29"/>
          <p:cNvSpPr txBox="1"/>
          <p:nvPr/>
        </p:nvSpPr>
        <p:spPr>
          <a:xfrm>
            <a:off x="1026488" y="3029050"/>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1차</a:t>
            </a:r>
            <a:endParaRPr b="1">
              <a:latin typeface="Malgun Gothic"/>
              <a:ea typeface="Malgun Gothic"/>
              <a:cs typeface="Malgun Gothic"/>
              <a:sym typeface="Malgun Gothic"/>
            </a:endParaRPr>
          </a:p>
          <a:p>
            <a:pPr indent="0" lvl="0" marL="0" rtl="0" algn="ctr">
              <a:spcBef>
                <a:spcPts val="0"/>
              </a:spcBef>
              <a:spcAft>
                <a:spcPts val="0"/>
              </a:spcAft>
              <a:buNone/>
            </a:pPr>
            <a:r>
              <a:rPr lang="ko">
                <a:latin typeface="Malgun Gothic"/>
                <a:ea typeface="Malgun Gothic"/>
                <a:cs typeface="Malgun Gothic"/>
                <a:sym typeface="Malgun Gothic"/>
              </a:rPr>
              <a:t>2023-06-05</a:t>
            </a:r>
            <a:endParaRPr>
              <a:latin typeface="Malgun Gothic"/>
              <a:ea typeface="Malgun Gothic"/>
              <a:cs typeface="Malgun Gothic"/>
              <a:sym typeface="Malgun Gothic"/>
            </a:endParaRPr>
          </a:p>
        </p:txBody>
      </p:sp>
      <p:sp>
        <p:nvSpPr>
          <p:cNvPr id="301" name="Google Shape;301;p29"/>
          <p:cNvSpPr txBox="1"/>
          <p:nvPr/>
        </p:nvSpPr>
        <p:spPr>
          <a:xfrm>
            <a:off x="3051625" y="3029050"/>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2</a:t>
            </a:r>
            <a:r>
              <a:rPr b="1" lang="ko">
                <a:latin typeface="Malgun Gothic"/>
                <a:ea typeface="Malgun Gothic"/>
                <a:cs typeface="Malgun Gothic"/>
                <a:sym typeface="Malgun Gothic"/>
              </a:rPr>
              <a:t>차</a:t>
            </a:r>
            <a:endParaRPr b="1">
              <a:latin typeface="Malgun Gothic"/>
              <a:ea typeface="Malgun Gothic"/>
              <a:cs typeface="Malgun Gothic"/>
              <a:sym typeface="Malgun Gothic"/>
            </a:endParaRPr>
          </a:p>
          <a:p>
            <a:pPr indent="0" lvl="0" marL="0" rtl="0" algn="ctr">
              <a:spcBef>
                <a:spcPts val="0"/>
              </a:spcBef>
              <a:spcAft>
                <a:spcPts val="0"/>
              </a:spcAft>
              <a:buNone/>
            </a:pPr>
            <a:r>
              <a:rPr lang="ko">
                <a:latin typeface="Malgun Gothic"/>
                <a:ea typeface="Malgun Gothic"/>
                <a:cs typeface="Malgun Gothic"/>
                <a:sym typeface="Malgun Gothic"/>
              </a:rPr>
              <a:t>2023-06-12</a:t>
            </a:r>
            <a:endParaRPr>
              <a:latin typeface="Malgun Gothic"/>
              <a:ea typeface="Malgun Gothic"/>
              <a:cs typeface="Malgun Gothic"/>
              <a:sym typeface="Malgun Gothic"/>
            </a:endParaRPr>
          </a:p>
        </p:txBody>
      </p:sp>
      <p:sp>
        <p:nvSpPr>
          <p:cNvPr id="302" name="Google Shape;302;p29"/>
          <p:cNvSpPr txBox="1"/>
          <p:nvPr/>
        </p:nvSpPr>
        <p:spPr>
          <a:xfrm>
            <a:off x="5206213" y="3029050"/>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logo</a:t>
            </a:r>
            <a:endParaRPr b="1">
              <a:latin typeface="Malgun Gothic"/>
              <a:ea typeface="Malgun Gothic"/>
              <a:cs typeface="Malgun Gothic"/>
              <a:sym typeface="Malgun Gothic"/>
            </a:endParaRPr>
          </a:p>
          <a:p>
            <a:pPr indent="0" lvl="0" marL="0" rtl="0" algn="ctr">
              <a:spcBef>
                <a:spcPts val="0"/>
              </a:spcBef>
              <a:spcAft>
                <a:spcPts val="0"/>
              </a:spcAft>
              <a:buNone/>
            </a:pPr>
            <a:r>
              <a:rPr lang="ko">
                <a:latin typeface="Malgun Gothic"/>
                <a:ea typeface="Malgun Gothic"/>
                <a:cs typeface="Malgun Gothic"/>
                <a:sym typeface="Malgun Gothic"/>
              </a:rPr>
              <a:t>2023-07-14</a:t>
            </a:r>
            <a:endParaRPr>
              <a:latin typeface="Malgun Gothic"/>
              <a:ea typeface="Malgun Gothic"/>
              <a:cs typeface="Malgun Gothic"/>
              <a:sym typeface="Malgun Gothic"/>
            </a:endParaRPr>
          </a:p>
        </p:txBody>
      </p:sp>
      <p:pic>
        <p:nvPicPr>
          <p:cNvPr id="303" name="Google Shape;303;p29"/>
          <p:cNvPicPr preferRelativeResize="0"/>
          <p:nvPr/>
        </p:nvPicPr>
        <p:blipFill>
          <a:blip r:embed="rId6">
            <a:alphaModFix/>
          </a:blip>
          <a:stretch>
            <a:fillRect/>
          </a:stretch>
        </p:blipFill>
        <p:spPr>
          <a:xfrm>
            <a:off x="7572675" y="2184200"/>
            <a:ext cx="304800" cy="304800"/>
          </a:xfrm>
          <a:prstGeom prst="rect">
            <a:avLst/>
          </a:prstGeom>
          <a:noFill/>
          <a:ln>
            <a:noFill/>
          </a:ln>
        </p:spPr>
      </p:pic>
      <p:sp>
        <p:nvSpPr>
          <p:cNvPr id="304" name="Google Shape;304;p29"/>
          <p:cNvSpPr txBox="1"/>
          <p:nvPr/>
        </p:nvSpPr>
        <p:spPr>
          <a:xfrm>
            <a:off x="7120713" y="3029050"/>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favicon</a:t>
            </a:r>
            <a:endParaRPr b="1">
              <a:latin typeface="Malgun Gothic"/>
              <a:ea typeface="Malgun Gothic"/>
              <a:cs typeface="Malgun Gothic"/>
              <a:sym typeface="Malgun Gothic"/>
            </a:endParaRPr>
          </a:p>
          <a:p>
            <a:pPr indent="0" lvl="0" marL="0" rtl="0" algn="ctr">
              <a:spcBef>
                <a:spcPts val="0"/>
              </a:spcBef>
              <a:spcAft>
                <a:spcPts val="0"/>
              </a:spcAft>
              <a:buNone/>
            </a:pPr>
            <a:r>
              <a:rPr lang="ko">
                <a:latin typeface="Malgun Gothic"/>
                <a:ea typeface="Malgun Gothic"/>
                <a:cs typeface="Malgun Gothic"/>
                <a:sym typeface="Malgun Gothic"/>
              </a:rPr>
              <a:t>2023-08-04</a:t>
            </a:r>
            <a:endParaRPr>
              <a:latin typeface="Malgun Gothic"/>
              <a:ea typeface="Malgun Gothic"/>
              <a:cs typeface="Malgun Gothic"/>
              <a:sym typeface="Malgun Gothic"/>
            </a:endParaRPr>
          </a:p>
        </p:txBody>
      </p:sp>
      <p:pic>
        <p:nvPicPr>
          <p:cNvPr id="305" name="Google Shape;305;p29"/>
          <p:cNvPicPr preferRelativeResize="0"/>
          <p:nvPr/>
        </p:nvPicPr>
        <p:blipFill>
          <a:blip r:embed="rId7">
            <a:alphaModFix amt="70000"/>
          </a:blip>
          <a:stretch>
            <a:fillRect/>
          </a:stretch>
        </p:blipFill>
        <p:spPr>
          <a:xfrm>
            <a:off x="830300" y="3919875"/>
            <a:ext cx="1081400" cy="651300"/>
          </a:xfrm>
          <a:prstGeom prst="rect">
            <a:avLst/>
          </a:prstGeom>
          <a:noFill/>
          <a:ln>
            <a:noFill/>
          </a:ln>
        </p:spPr>
      </p:pic>
      <p:pic>
        <p:nvPicPr>
          <p:cNvPr id="306" name="Google Shape;306;p29"/>
          <p:cNvPicPr preferRelativeResize="0"/>
          <p:nvPr/>
        </p:nvPicPr>
        <p:blipFill>
          <a:blip r:embed="rId8">
            <a:alphaModFix amt="70000"/>
          </a:blip>
          <a:stretch>
            <a:fillRect/>
          </a:stretch>
        </p:blipFill>
        <p:spPr>
          <a:xfrm>
            <a:off x="3279775" y="3919875"/>
            <a:ext cx="1081400" cy="651299"/>
          </a:xfrm>
          <a:prstGeom prst="rect">
            <a:avLst/>
          </a:prstGeom>
          <a:noFill/>
          <a:ln>
            <a:noFill/>
          </a:ln>
        </p:spPr>
      </p:pic>
      <p:pic>
        <p:nvPicPr>
          <p:cNvPr id="307" name="Google Shape;307;p29"/>
          <p:cNvPicPr preferRelativeResize="0"/>
          <p:nvPr/>
        </p:nvPicPr>
        <p:blipFill>
          <a:blip r:embed="rId9">
            <a:alphaModFix amt="70000"/>
          </a:blip>
          <a:stretch>
            <a:fillRect/>
          </a:stretch>
        </p:blipFill>
        <p:spPr>
          <a:xfrm>
            <a:off x="2082050" y="3919875"/>
            <a:ext cx="1081400" cy="651299"/>
          </a:xfrm>
          <a:prstGeom prst="rect">
            <a:avLst/>
          </a:prstGeom>
          <a:noFill/>
          <a:ln>
            <a:noFill/>
          </a:ln>
        </p:spPr>
      </p:pic>
      <p:pic>
        <p:nvPicPr>
          <p:cNvPr id="308" name="Google Shape;308;p29"/>
          <p:cNvPicPr preferRelativeResize="0"/>
          <p:nvPr/>
        </p:nvPicPr>
        <p:blipFill>
          <a:blip r:embed="rId10">
            <a:alphaModFix amt="70000"/>
          </a:blip>
          <a:stretch>
            <a:fillRect/>
          </a:stretch>
        </p:blipFill>
        <p:spPr>
          <a:xfrm>
            <a:off x="4557375" y="3919875"/>
            <a:ext cx="2098634" cy="651300"/>
          </a:xfrm>
          <a:prstGeom prst="rect">
            <a:avLst/>
          </a:prstGeom>
          <a:noFill/>
          <a:ln>
            <a:noFill/>
          </a:ln>
        </p:spPr>
      </p:pic>
      <p:pic>
        <p:nvPicPr>
          <p:cNvPr id="309" name="Google Shape;309;p29"/>
          <p:cNvPicPr preferRelativeResize="0"/>
          <p:nvPr/>
        </p:nvPicPr>
        <p:blipFill>
          <a:blip r:embed="rId11">
            <a:alphaModFix amt="70000"/>
          </a:blip>
          <a:stretch>
            <a:fillRect/>
          </a:stretch>
        </p:blipFill>
        <p:spPr>
          <a:xfrm>
            <a:off x="6754936" y="3919873"/>
            <a:ext cx="1613237" cy="65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p:nvPr/>
        </p:nvSpPr>
        <p:spPr>
          <a:xfrm>
            <a:off x="-8550" y="0"/>
            <a:ext cx="9161100" cy="4860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txBox="1"/>
          <p:nvPr>
            <p:ph idx="4294967295"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2320">
                <a:latin typeface="Malgun Gothic"/>
                <a:ea typeface="Malgun Gothic"/>
                <a:cs typeface="Malgun Gothic"/>
                <a:sym typeface="Malgun Gothic"/>
              </a:rPr>
              <a:t>git log message</a:t>
            </a:r>
            <a:endParaRPr sz="2320">
              <a:latin typeface="Malgun Gothic"/>
              <a:ea typeface="Malgun Gothic"/>
              <a:cs typeface="Malgun Gothic"/>
              <a:sym typeface="Malgun Gothic"/>
            </a:endParaRPr>
          </a:p>
        </p:txBody>
      </p:sp>
      <p:sp>
        <p:nvSpPr>
          <p:cNvPr id="316" name="Google Shape;316;p30"/>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0"/>
          <p:cNvPicPr preferRelativeResize="0"/>
          <p:nvPr/>
        </p:nvPicPr>
        <p:blipFill>
          <a:blip r:embed="rId3">
            <a:alphaModFix/>
          </a:blip>
          <a:stretch>
            <a:fillRect/>
          </a:stretch>
        </p:blipFill>
        <p:spPr>
          <a:xfrm>
            <a:off x="1806200" y="2122825"/>
            <a:ext cx="6581775" cy="140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p:nvPr/>
        </p:nvSpPr>
        <p:spPr>
          <a:xfrm>
            <a:off x="-8550" y="0"/>
            <a:ext cx="9161100" cy="4860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txBox="1"/>
          <p:nvPr>
            <p:ph idx="4294967295"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2320">
                <a:latin typeface="Malgun Gothic"/>
                <a:ea typeface="Malgun Gothic"/>
                <a:cs typeface="Malgun Gothic"/>
                <a:sym typeface="Malgun Gothic"/>
              </a:rPr>
              <a:t>bug report</a:t>
            </a:r>
            <a:endParaRPr sz="2320">
              <a:latin typeface="Malgun Gothic"/>
              <a:ea typeface="Malgun Gothic"/>
              <a:cs typeface="Malgun Gothic"/>
              <a:sym typeface="Malgun Gothic"/>
            </a:endParaRPr>
          </a:p>
        </p:txBody>
      </p:sp>
      <p:sp>
        <p:nvSpPr>
          <p:cNvPr id="325" name="Google Shape;325;p31"/>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31"/>
          <p:cNvPicPr preferRelativeResize="0"/>
          <p:nvPr/>
        </p:nvPicPr>
        <p:blipFill>
          <a:blip r:embed="rId3">
            <a:alphaModFix/>
          </a:blip>
          <a:stretch>
            <a:fillRect/>
          </a:stretch>
        </p:blipFill>
        <p:spPr>
          <a:xfrm>
            <a:off x="2775150" y="1241050"/>
            <a:ext cx="50456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8550" y="0"/>
            <a:ext cx="9161100" cy="24846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idx="4294967295" type="title"/>
          </p:nvPr>
        </p:nvSpPr>
        <p:spPr>
          <a:xfrm>
            <a:off x="27945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400"/>
              </a:spcAft>
              <a:buNone/>
            </a:pPr>
            <a:r>
              <a:rPr lang="ko">
                <a:latin typeface="Malgun Gothic"/>
                <a:ea typeface="Malgun Gothic"/>
                <a:cs typeface="Malgun Gothic"/>
                <a:sym typeface="Malgun Gothic"/>
              </a:rPr>
              <a:t>Introduction</a:t>
            </a:r>
            <a:endParaRPr i="1" sz="1600">
              <a:latin typeface="Malgun Gothic"/>
              <a:ea typeface="Malgun Gothic"/>
              <a:cs typeface="Malgun Gothic"/>
              <a:sym typeface="Malgun Gothic"/>
            </a:endParaRPr>
          </a:p>
        </p:txBody>
      </p:sp>
      <p:pic>
        <p:nvPicPr>
          <p:cNvPr descr="Corporate headshot of a woman" id="96" name="Google Shape;96;p14"/>
          <p:cNvPicPr preferRelativeResize="0"/>
          <p:nvPr/>
        </p:nvPicPr>
        <p:blipFill>
          <a:blip r:embed="rId3">
            <a:alphaModFix/>
          </a:blip>
          <a:stretch>
            <a:fillRect/>
          </a:stretch>
        </p:blipFill>
        <p:spPr>
          <a:xfrm>
            <a:off x="420725" y="829620"/>
            <a:ext cx="1644300" cy="1644300"/>
          </a:xfrm>
          <a:prstGeom prst="ellipse">
            <a:avLst/>
          </a:prstGeom>
          <a:noFill/>
          <a:ln>
            <a:noFill/>
          </a:ln>
        </p:spPr>
      </p:pic>
      <p:pic>
        <p:nvPicPr>
          <p:cNvPr descr="Corporate headshot of a man" id="97" name="Google Shape;97;p14"/>
          <p:cNvPicPr preferRelativeResize="0"/>
          <p:nvPr/>
        </p:nvPicPr>
        <p:blipFill>
          <a:blip r:embed="rId4">
            <a:alphaModFix/>
          </a:blip>
          <a:stretch>
            <a:fillRect/>
          </a:stretch>
        </p:blipFill>
        <p:spPr>
          <a:xfrm>
            <a:off x="2638668" y="829770"/>
            <a:ext cx="1644300" cy="1644000"/>
          </a:xfrm>
          <a:prstGeom prst="ellipse">
            <a:avLst/>
          </a:prstGeom>
          <a:noFill/>
          <a:ln>
            <a:noFill/>
          </a:ln>
        </p:spPr>
      </p:pic>
      <p:pic>
        <p:nvPicPr>
          <p:cNvPr descr="Corporate headshot of a woman" id="98" name="Google Shape;98;p14"/>
          <p:cNvPicPr preferRelativeResize="0"/>
          <p:nvPr/>
        </p:nvPicPr>
        <p:blipFill>
          <a:blip r:embed="rId5">
            <a:alphaModFix/>
          </a:blip>
          <a:stretch>
            <a:fillRect/>
          </a:stretch>
        </p:blipFill>
        <p:spPr>
          <a:xfrm>
            <a:off x="4856629" y="829608"/>
            <a:ext cx="1644300" cy="1644300"/>
          </a:xfrm>
          <a:prstGeom prst="ellipse">
            <a:avLst/>
          </a:prstGeom>
          <a:noFill/>
          <a:ln>
            <a:noFill/>
          </a:ln>
        </p:spPr>
      </p:pic>
      <p:sp>
        <p:nvSpPr>
          <p:cNvPr id="99" name="Google Shape;99;p14"/>
          <p:cNvSpPr txBox="1"/>
          <p:nvPr>
            <p:ph idx="4294967295" type="title"/>
          </p:nvPr>
        </p:nvSpPr>
        <p:spPr>
          <a:xfrm>
            <a:off x="534938" y="23619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sz="1800">
                <a:latin typeface="Malgun Gothic"/>
                <a:ea typeface="Malgun Gothic"/>
                <a:cs typeface="Malgun Gothic"/>
                <a:sym typeface="Malgun Gothic"/>
              </a:rPr>
              <a:t>조장:오경아</a:t>
            </a:r>
            <a:endParaRPr sz="1800">
              <a:latin typeface="Malgun Gothic"/>
              <a:ea typeface="Malgun Gothic"/>
              <a:cs typeface="Malgun Gothic"/>
              <a:sym typeface="Malgun Gothic"/>
            </a:endParaRPr>
          </a:p>
        </p:txBody>
      </p:sp>
      <p:sp>
        <p:nvSpPr>
          <p:cNvPr id="100" name="Google Shape;100;p14"/>
          <p:cNvSpPr txBox="1"/>
          <p:nvPr>
            <p:ph idx="4294967295" type="title"/>
          </p:nvPr>
        </p:nvSpPr>
        <p:spPr>
          <a:xfrm>
            <a:off x="2438605" y="23619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sz="1800">
                <a:solidFill>
                  <a:srgbClr val="000000"/>
                </a:solidFill>
                <a:latin typeface="Malgun Gothic"/>
                <a:ea typeface="Malgun Gothic"/>
                <a:cs typeface="Malgun Gothic"/>
                <a:sym typeface="Malgun Gothic"/>
              </a:rPr>
              <a:t>김혜리</a:t>
            </a:r>
            <a:endParaRPr sz="1800">
              <a:solidFill>
                <a:srgbClr val="000000"/>
              </a:solidFill>
              <a:latin typeface="Malgun Gothic"/>
              <a:ea typeface="Malgun Gothic"/>
              <a:cs typeface="Malgun Gothic"/>
              <a:sym typeface="Malgun Gothic"/>
            </a:endParaRPr>
          </a:p>
        </p:txBody>
      </p:sp>
      <p:sp>
        <p:nvSpPr>
          <p:cNvPr id="101" name="Google Shape;101;p14"/>
          <p:cNvSpPr txBox="1"/>
          <p:nvPr>
            <p:ph idx="4294967295" type="title"/>
          </p:nvPr>
        </p:nvSpPr>
        <p:spPr>
          <a:xfrm>
            <a:off x="4410154" y="23619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sz="1800">
                <a:solidFill>
                  <a:srgbClr val="000000"/>
                </a:solidFill>
                <a:latin typeface="Malgun Gothic"/>
                <a:ea typeface="Malgun Gothic"/>
                <a:cs typeface="Malgun Gothic"/>
                <a:sym typeface="Malgun Gothic"/>
              </a:rPr>
              <a:t>박도현</a:t>
            </a:r>
            <a:endParaRPr sz="1800">
              <a:solidFill>
                <a:schemeClr val="dk1"/>
              </a:solidFill>
              <a:latin typeface="Malgun Gothic"/>
              <a:ea typeface="Malgun Gothic"/>
              <a:cs typeface="Malgun Gothic"/>
              <a:sym typeface="Malgun Gothic"/>
            </a:endParaRPr>
          </a:p>
        </p:txBody>
      </p:sp>
      <p:pic>
        <p:nvPicPr>
          <p:cNvPr descr="Corporate headshot of a man" id="102" name="Google Shape;102;p14"/>
          <p:cNvPicPr preferRelativeResize="0"/>
          <p:nvPr/>
        </p:nvPicPr>
        <p:blipFill>
          <a:blip r:embed="rId6">
            <a:alphaModFix/>
          </a:blip>
          <a:stretch>
            <a:fillRect/>
          </a:stretch>
        </p:blipFill>
        <p:spPr>
          <a:xfrm>
            <a:off x="7074590" y="829620"/>
            <a:ext cx="1644300" cy="1644300"/>
          </a:xfrm>
          <a:prstGeom prst="ellipse">
            <a:avLst/>
          </a:prstGeom>
          <a:noFill/>
          <a:ln>
            <a:noFill/>
          </a:ln>
        </p:spPr>
      </p:pic>
      <p:sp>
        <p:nvSpPr>
          <p:cNvPr id="103" name="Google Shape;103;p14"/>
          <p:cNvSpPr txBox="1"/>
          <p:nvPr>
            <p:ph idx="4294967295" type="title"/>
          </p:nvPr>
        </p:nvSpPr>
        <p:spPr>
          <a:xfrm>
            <a:off x="6287740" y="23619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sz="1800">
                <a:solidFill>
                  <a:srgbClr val="000000"/>
                </a:solidFill>
                <a:latin typeface="Malgun Gothic"/>
                <a:ea typeface="Malgun Gothic"/>
                <a:cs typeface="Malgun Gothic"/>
                <a:sym typeface="Malgun Gothic"/>
              </a:rPr>
              <a:t>이상민</a:t>
            </a:r>
            <a:endParaRPr sz="1800">
              <a:solidFill>
                <a:srgbClr val="000000"/>
              </a:solidFill>
              <a:latin typeface="Malgun Gothic"/>
              <a:ea typeface="Malgun Gothic"/>
              <a:cs typeface="Malgun Gothic"/>
              <a:sym typeface="Malgun Gothic"/>
            </a:endParaRPr>
          </a:p>
        </p:txBody>
      </p:sp>
      <p:sp>
        <p:nvSpPr>
          <p:cNvPr id="104" name="Google Shape;104;p14"/>
          <p:cNvSpPr/>
          <p:nvPr/>
        </p:nvSpPr>
        <p:spPr>
          <a:xfrm>
            <a:off x="257975" y="790075"/>
            <a:ext cx="8649900" cy="16920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4"/>
          <p:cNvPicPr preferRelativeResize="0"/>
          <p:nvPr/>
        </p:nvPicPr>
        <p:blipFill>
          <a:blip r:embed="rId7">
            <a:alphaModFix/>
          </a:blip>
          <a:stretch>
            <a:fillRect/>
          </a:stretch>
        </p:blipFill>
        <p:spPr>
          <a:xfrm>
            <a:off x="2731384" y="972000"/>
            <a:ext cx="1457640" cy="1512000"/>
          </a:xfrm>
          <a:prstGeom prst="rect">
            <a:avLst/>
          </a:prstGeom>
          <a:noFill/>
          <a:ln>
            <a:noFill/>
          </a:ln>
        </p:spPr>
      </p:pic>
      <p:pic>
        <p:nvPicPr>
          <p:cNvPr id="106" name="Google Shape;106;p14"/>
          <p:cNvPicPr preferRelativeResize="0"/>
          <p:nvPr/>
        </p:nvPicPr>
        <p:blipFill>
          <a:blip r:embed="rId8">
            <a:alphaModFix/>
          </a:blip>
          <a:stretch>
            <a:fillRect/>
          </a:stretch>
        </p:blipFill>
        <p:spPr>
          <a:xfrm>
            <a:off x="4645511" y="972000"/>
            <a:ext cx="1457640" cy="1512000"/>
          </a:xfrm>
          <a:prstGeom prst="rect">
            <a:avLst/>
          </a:prstGeom>
          <a:noFill/>
          <a:ln>
            <a:noFill/>
          </a:ln>
        </p:spPr>
      </p:pic>
      <p:pic>
        <p:nvPicPr>
          <p:cNvPr id="107" name="Google Shape;107;p14"/>
          <p:cNvPicPr preferRelativeResize="0"/>
          <p:nvPr/>
        </p:nvPicPr>
        <p:blipFill>
          <a:blip r:embed="rId9">
            <a:alphaModFix/>
          </a:blip>
          <a:stretch>
            <a:fillRect/>
          </a:stretch>
        </p:blipFill>
        <p:spPr>
          <a:xfrm>
            <a:off x="6559623" y="972000"/>
            <a:ext cx="1457640" cy="1512000"/>
          </a:xfrm>
          <a:prstGeom prst="rect">
            <a:avLst/>
          </a:prstGeom>
          <a:noFill/>
          <a:ln>
            <a:noFill/>
          </a:ln>
        </p:spPr>
      </p:pic>
      <p:pic>
        <p:nvPicPr>
          <p:cNvPr id="108" name="Google Shape;108;p14"/>
          <p:cNvPicPr preferRelativeResize="0"/>
          <p:nvPr/>
        </p:nvPicPr>
        <p:blipFill>
          <a:blip r:embed="rId10">
            <a:alphaModFix/>
          </a:blip>
          <a:stretch>
            <a:fillRect/>
          </a:stretch>
        </p:blipFill>
        <p:spPr>
          <a:xfrm>
            <a:off x="817263" y="972000"/>
            <a:ext cx="1457643" cy="151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Home</a:t>
            </a:r>
            <a:endParaRPr>
              <a:latin typeface="Malgun Gothic"/>
              <a:ea typeface="Malgun Gothic"/>
              <a:cs typeface="Malgun Gothic"/>
              <a:sym typeface="Malgun Gothic"/>
            </a:endParaRPr>
          </a:p>
        </p:txBody>
      </p:sp>
      <p:sp>
        <p:nvSpPr>
          <p:cNvPr id="333" name="Google Shape;333;p32"/>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2"/>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36" name="Google Shape;336;p32"/>
          <p:cNvPicPr preferRelativeResize="0"/>
          <p:nvPr/>
        </p:nvPicPr>
        <p:blipFill>
          <a:blip r:embed="rId4">
            <a:alphaModFix/>
          </a:blip>
          <a:stretch>
            <a:fillRect/>
          </a:stretch>
        </p:blipFill>
        <p:spPr>
          <a:xfrm>
            <a:off x="6322850" y="1318650"/>
            <a:ext cx="1682040" cy="298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회원가입</a:t>
            </a:r>
            <a:endParaRPr>
              <a:latin typeface="Malgun Gothic"/>
              <a:ea typeface="Malgun Gothic"/>
              <a:cs typeface="Malgun Gothic"/>
              <a:sym typeface="Malgun Gothic"/>
            </a:endParaRPr>
          </a:p>
        </p:txBody>
      </p:sp>
      <p:sp>
        <p:nvSpPr>
          <p:cNvPr id="342" name="Google Shape;342;p33"/>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3"/>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45" name="Google Shape;345;p33"/>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영화</a:t>
            </a:r>
            <a:endParaRPr>
              <a:latin typeface="Malgun Gothic"/>
              <a:ea typeface="Malgun Gothic"/>
              <a:cs typeface="Malgun Gothic"/>
              <a:sym typeface="Malgun Gothic"/>
            </a:endParaRPr>
          </a:p>
        </p:txBody>
      </p:sp>
      <p:sp>
        <p:nvSpPr>
          <p:cNvPr id="351" name="Google Shape;351;p34"/>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4"/>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54" name="Google Shape;354;p34"/>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영화-상세</a:t>
            </a:r>
            <a:endParaRPr>
              <a:latin typeface="Malgun Gothic"/>
              <a:ea typeface="Malgun Gothic"/>
              <a:cs typeface="Malgun Gothic"/>
              <a:sym typeface="Malgun Gothic"/>
            </a:endParaRPr>
          </a:p>
        </p:txBody>
      </p:sp>
      <p:sp>
        <p:nvSpPr>
          <p:cNvPr id="360" name="Google Shape;360;p35"/>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5"/>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63" name="Google Shape;363;p35"/>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극장</a:t>
            </a:r>
            <a:endParaRPr>
              <a:latin typeface="Malgun Gothic"/>
              <a:ea typeface="Malgun Gothic"/>
              <a:cs typeface="Malgun Gothic"/>
              <a:sym typeface="Malgun Gothic"/>
            </a:endParaRPr>
          </a:p>
        </p:txBody>
      </p:sp>
      <p:sp>
        <p:nvSpPr>
          <p:cNvPr id="369" name="Google Shape;369;p36"/>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6"/>
          <p:cNvPicPr preferRelativeResize="0"/>
          <p:nvPr/>
        </p:nvPicPr>
        <p:blipFill rotWithShape="1">
          <a:blip r:embed="rId3">
            <a:alphaModFix/>
          </a:blip>
          <a:srcRect b="845" l="0" r="0" t="845"/>
          <a:stretch/>
        </p:blipFill>
        <p:spPr>
          <a:xfrm>
            <a:off x="2823363" y="1318650"/>
            <a:ext cx="3225934" cy="2984849"/>
          </a:xfrm>
          <a:prstGeom prst="rect">
            <a:avLst/>
          </a:prstGeom>
          <a:noFill/>
          <a:ln>
            <a:noFill/>
          </a:ln>
        </p:spPr>
      </p:pic>
      <p:pic>
        <p:nvPicPr>
          <p:cNvPr id="372" name="Google Shape;372;p36"/>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예매</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영화/상영관</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상영회자 선택</a:t>
            </a:r>
            <a:endParaRPr>
              <a:latin typeface="Malgun Gothic"/>
              <a:ea typeface="Malgun Gothic"/>
              <a:cs typeface="Malgun Gothic"/>
              <a:sym typeface="Malgun Gothic"/>
            </a:endParaRPr>
          </a:p>
        </p:txBody>
      </p:sp>
      <p:sp>
        <p:nvSpPr>
          <p:cNvPr id="378" name="Google Shape;378;p37"/>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7"/>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81" name="Google Shape;381;p37"/>
          <p:cNvPicPr preferRelativeResize="0"/>
          <p:nvPr/>
        </p:nvPicPr>
        <p:blipFill>
          <a:blip r:embed="rId4">
            <a:alphaModFix/>
          </a:blip>
          <a:stretch>
            <a:fillRect/>
          </a:stretch>
        </p:blipFill>
        <p:spPr>
          <a:xfrm>
            <a:off x="6160645" y="1318650"/>
            <a:ext cx="2078606"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예매</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좌석선택</a:t>
            </a:r>
            <a:endParaRPr>
              <a:latin typeface="Malgun Gothic"/>
              <a:ea typeface="Malgun Gothic"/>
              <a:cs typeface="Malgun Gothic"/>
              <a:sym typeface="Malgun Gothic"/>
            </a:endParaRPr>
          </a:p>
        </p:txBody>
      </p:sp>
      <p:sp>
        <p:nvSpPr>
          <p:cNvPr id="387" name="Google Shape;387;p38"/>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38"/>
          <p:cNvPicPr preferRelativeResize="0"/>
          <p:nvPr/>
        </p:nvPicPr>
        <p:blipFill rotWithShape="1">
          <a:blip r:embed="rId3">
            <a:alphaModFix/>
          </a:blip>
          <a:srcRect b="0" l="179" r="179" t="0"/>
          <a:stretch/>
        </p:blipFill>
        <p:spPr>
          <a:xfrm>
            <a:off x="2823363" y="1318650"/>
            <a:ext cx="3225931" cy="2984849"/>
          </a:xfrm>
          <a:prstGeom prst="rect">
            <a:avLst/>
          </a:prstGeom>
          <a:noFill/>
          <a:ln>
            <a:noFill/>
          </a:ln>
        </p:spPr>
      </p:pic>
      <p:pic>
        <p:nvPicPr>
          <p:cNvPr id="390" name="Google Shape;390;p38"/>
          <p:cNvPicPr preferRelativeResize="0"/>
          <p:nvPr/>
        </p:nvPicPr>
        <p:blipFill rotWithShape="1">
          <a:blip r:embed="rId4">
            <a:alphaModFix/>
          </a:blip>
          <a:srcRect b="0" l="139" r="139" t="0"/>
          <a:stretch/>
        </p:blipFill>
        <p:spPr>
          <a:xfrm>
            <a:off x="6321600" y="1318650"/>
            <a:ext cx="1681200"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예매</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확인</a:t>
            </a:r>
            <a:endParaRPr>
              <a:latin typeface="Malgun Gothic"/>
              <a:ea typeface="Malgun Gothic"/>
              <a:cs typeface="Malgun Gothic"/>
              <a:sym typeface="Malgun Gothic"/>
            </a:endParaRPr>
          </a:p>
        </p:txBody>
      </p:sp>
      <p:sp>
        <p:nvSpPr>
          <p:cNvPr id="396" name="Google Shape;396;p39"/>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9"/>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399" name="Google Shape;399;p39"/>
          <p:cNvPicPr preferRelativeResize="0"/>
          <p:nvPr/>
        </p:nvPicPr>
        <p:blipFill rotWithShape="1">
          <a:blip r:embed="rId4">
            <a:alphaModFix/>
          </a:blip>
          <a:srcRect b="0" l="69" r="59" t="0"/>
          <a:stretch/>
        </p:blipFill>
        <p:spPr>
          <a:xfrm>
            <a:off x="6321600" y="1318650"/>
            <a:ext cx="1681200" cy="2984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예매</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결제</a:t>
            </a:r>
            <a:endParaRPr>
              <a:latin typeface="Malgun Gothic"/>
              <a:ea typeface="Malgun Gothic"/>
              <a:cs typeface="Malgun Gothic"/>
              <a:sym typeface="Malgun Gothic"/>
            </a:endParaRPr>
          </a:p>
        </p:txBody>
      </p:sp>
      <p:sp>
        <p:nvSpPr>
          <p:cNvPr id="405" name="Google Shape;405;p40"/>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0"/>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408" name="Google Shape;408;p40"/>
          <p:cNvPicPr preferRelativeResize="0"/>
          <p:nvPr/>
        </p:nvPicPr>
        <p:blipFill rotWithShape="1">
          <a:blip r:embed="rId4">
            <a:alphaModFix/>
          </a:blip>
          <a:srcRect b="0" l="139" r="139" t="0"/>
          <a:stretch/>
        </p:blipFill>
        <p:spPr>
          <a:xfrm>
            <a:off x="6321600" y="1318650"/>
            <a:ext cx="1681200" cy="298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1"/>
          <p:cNvPicPr preferRelativeResize="0"/>
          <p:nvPr/>
        </p:nvPicPr>
        <p:blipFill rotWithShape="1">
          <a:blip r:embed="rId3">
            <a:alphaModFix/>
          </a:blip>
          <a:srcRect b="0" l="3975" r="32114" t="0"/>
          <a:stretch/>
        </p:blipFill>
        <p:spPr>
          <a:xfrm>
            <a:off x="830300" y="3235125"/>
            <a:ext cx="1876276" cy="1068375"/>
          </a:xfrm>
          <a:prstGeom prst="rect">
            <a:avLst/>
          </a:prstGeom>
          <a:noFill/>
          <a:ln>
            <a:noFill/>
          </a:ln>
        </p:spPr>
      </p:pic>
      <p:sp>
        <p:nvSpPr>
          <p:cNvPr id="414" name="Google Shape;414;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예매</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결제완료</a:t>
            </a:r>
            <a:endParaRPr>
              <a:latin typeface="Malgun Gothic"/>
              <a:ea typeface="Malgun Gothic"/>
              <a:cs typeface="Malgun Gothic"/>
              <a:sym typeface="Malgun Gothic"/>
            </a:endParaRPr>
          </a:p>
        </p:txBody>
      </p:sp>
      <p:sp>
        <p:nvSpPr>
          <p:cNvPr id="415" name="Google Shape;415;p41"/>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41"/>
          <p:cNvPicPr preferRelativeResize="0"/>
          <p:nvPr/>
        </p:nvPicPr>
        <p:blipFill rotWithShape="1">
          <a:blip r:embed="rId4">
            <a:alphaModFix/>
          </a:blip>
          <a:srcRect b="0" l="219" r="219" t="0"/>
          <a:stretch/>
        </p:blipFill>
        <p:spPr>
          <a:xfrm>
            <a:off x="2823363" y="1318650"/>
            <a:ext cx="3225931" cy="2984849"/>
          </a:xfrm>
          <a:prstGeom prst="rect">
            <a:avLst/>
          </a:prstGeom>
          <a:noFill/>
          <a:ln>
            <a:noFill/>
          </a:ln>
        </p:spPr>
      </p:pic>
      <p:pic>
        <p:nvPicPr>
          <p:cNvPr id="418" name="Google Shape;418;p41"/>
          <p:cNvPicPr preferRelativeResize="0"/>
          <p:nvPr/>
        </p:nvPicPr>
        <p:blipFill rotWithShape="1">
          <a:blip r:embed="rId5">
            <a:alphaModFix/>
          </a:blip>
          <a:srcRect b="0" l="139" r="139" t="0"/>
          <a:stretch/>
        </p:blipFill>
        <p:spPr>
          <a:xfrm>
            <a:off x="6321600" y="1318650"/>
            <a:ext cx="1681200"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CCD4"/>
        </a:solidFill>
      </p:bgPr>
    </p:bg>
    <p:spTree>
      <p:nvGrpSpPr>
        <p:cNvPr id="112" name="Shape 112"/>
        <p:cNvGrpSpPr/>
        <p:nvPr/>
      </p:nvGrpSpPr>
      <p:grpSpPr>
        <a:xfrm>
          <a:off x="0" y="0"/>
          <a:ext cx="0" cy="0"/>
          <a:chOff x="0" y="0"/>
          <a:chExt cx="0" cy="0"/>
        </a:xfrm>
      </p:grpSpPr>
      <p:sp>
        <p:nvSpPr>
          <p:cNvPr id="113" name="Google Shape;113;p1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ko" sz="3000">
                <a:latin typeface="Malgun Gothic"/>
                <a:ea typeface="Malgun Gothic"/>
                <a:cs typeface="Malgun Gothic"/>
                <a:sym typeface="Malgun Gothic"/>
              </a:rPr>
              <a:t>목표</a:t>
            </a:r>
            <a:endParaRPr sz="3000">
              <a:latin typeface="Malgun Gothic"/>
              <a:ea typeface="Malgun Gothic"/>
              <a:cs typeface="Malgun Gothic"/>
              <a:sym typeface="Malgun Gothic"/>
            </a:endParaRPr>
          </a:p>
          <a:p>
            <a:pPr indent="-381000" lvl="0" marL="457200" rtl="0" algn="l">
              <a:lnSpc>
                <a:spcPct val="150000"/>
              </a:lnSpc>
              <a:spcBef>
                <a:spcPts val="0"/>
              </a:spcBef>
              <a:spcAft>
                <a:spcPts val="0"/>
              </a:spcAft>
              <a:buSzPts val="2400"/>
              <a:buFont typeface="Malgun Gothic"/>
              <a:buChar char="-"/>
            </a:pPr>
            <a:r>
              <a:rPr lang="ko" sz="2400">
                <a:latin typeface="Malgun Gothic"/>
                <a:ea typeface="Malgun Gothic"/>
                <a:cs typeface="Malgun Gothic"/>
                <a:sym typeface="Malgun Gothic"/>
              </a:rPr>
              <a:t>습득한 내용의 활용</a:t>
            </a:r>
            <a:endParaRPr sz="2400">
              <a:latin typeface="Malgun Gothic"/>
              <a:ea typeface="Malgun Gothic"/>
              <a:cs typeface="Malgun Gothic"/>
              <a:sym typeface="Malgun Gothic"/>
            </a:endParaRPr>
          </a:p>
          <a:p>
            <a:pPr indent="-381000" lvl="0" marL="457200" rtl="0" algn="l">
              <a:lnSpc>
                <a:spcPct val="150000"/>
              </a:lnSpc>
              <a:spcBef>
                <a:spcPts val="0"/>
              </a:spcBef>
              <a:spcAft>
                <a:spcPts val="0"/>
              </a:spcAft>
              <a:buSzPts val="2400"/>
              <a:buFont typeface="Malgun Gothic"/>
              <a:buChar char="-"/>
            </a:pPr>
            <a:r>
              <a:rPr lang="ko" sz="2400">
                <a:latin typeface="Malgun Gothic"/>
                <a:ea typeface="Malgun Gothic"/>
                <a:cs typeface="Malgun Gothic"/>
                <a:sym typeface="Malgun Gothic"/>
              </a:rPr>
              <a:t>팀원간 창의적 디지털 협업</a:t>
            </a:r>
            <a:endParaRPr sz="2400">
              <a:latin typeface="Malgun Gothic"/>
              <a:ea typeface="Malgun Gothic"/>
              <a:cs typeface="Malgun Gothic"/>
              <a:sym typeface="Malgun Gothic"/>
            </a:endParaRPr>
          </a:p>
          <a:p>
            <a:pPr indent="-381000" lvl="0" marL="457200" rtl="0" algn="l">
              <a:lnSpc>
                <a:spcPct val="150000"/>
              </a:lnSpc>
              <a:spcBef>
                <a:spcPts val="0"/>
              </a:spcBef>
              <a:spcAft>
                <a:spcPts val="0"/>
              </a:spcAft>
              <a:buSzPts val="2400"/>
              <a:buFont typeface="Malgun Gothic"/>
              <a:buChar char="-"/>
            </a:pPr>
            <a:r>
              <a:rPr lang="ko" sz="2400">
                <a:latin typeface="Malgun Gothic"/>
                <a:ea typeface="Malgun Gothic"/>
                <a:cs typeface="Malgun Gothic"/>
                <a:sym typeface="Malgun Gothic"/>
              </a:rPr>
              <a:t>개발 프로세스의 이해</a:t>
            </a:r>
            <a:endParaRPr sz="2400">
              <a:latin typeface="Malgun Gothic"/>
              <a:ea typeface="Malgun Gothic"/>
              <a:cs typeface="Malgun Gothic"/>
              <a:sym typeface="Malgun Gothic"/>
            </a:endParaRPr>
          </a:p>
          <a:p>
            <a:pPr indent="-381000" lvl="0" marL="457200" rtl="0" algn="l">
              <a:lnSpc>
                <a:spcPct val="150000"/>
              </a:lnSpc>
              <a:spcBef>
                <a:spcPts val="0"/>
              </a:spcBef>
              <a:spcAft>
                <a:spcPts val="0"/>
              </a:spcAft>
              <a:buSzPts val="2400"/>
              <a:buFont typeface="Malgun Gothic"/>
              <a:buChar char="-"/>
            </a:pPr>
            <a:r>
              <a:rPr lang="ko" sz="2400">
                <a:latin typeface="Malgun Gothic"/>
                <a:ea typeface="Malgun Gothic"/>
                <a:cs typeface="Malgun Gothic"/>
                <a:sym typeface="Malgun Gothic"/>
              </a:rPr>
              <a:t>효율적인 커뮤니케이션</a:t>
            </a:r>
            <a:endParaRPr sz="2400">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마이페이지</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예매/취소내역</a:t>
            </a:r>
            <a:endParaRPr>
              <a:latin typeface="Malgun Gothic"/>
              <a:ea typeface="Malgun Gothic"/>
              <a:cs typeface="Malgun Gothic"/>
              <a:sym typeface="Malgun Gothic"/>
            </a:endParaRPr>
          </a:p>
        </p:txBody>
      </p:sp>
      <p:sp>
        <p:nvSpPr>
          <p:cNvPr id="424" name="Google Shape;424;p42"/>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42"/>
          <p:cNvPicPr preferRelativeResize="0"/>
          <p:nvPr/>
        </p:nvPicPr>
        <p:blipFill rotWithShape="1">
          <a:blip r:embed="rId3">
            <a:alphaModFix/>
          </a:blip>
          <a:srcRect b="0" l="219" r="219" t="0"/>
          <a:stretch/>
        </p:blipFill>
        <p:spPr>
          <a:xfrm>
            <a:off x="2823363" y="1318650"/>
            <a:ext cx="3225931" cy="2984849"/>
          </a:xfrm>
          <a:prstGeom prst="rect">
            <a:avLst/>
          </a:prstGeom>
          <a:noFill/>
          <a:ln>
            <a:noFill/>
          </a:ln>
        </p:spPr>
      </p:pic>
      <p:pic>
        <p:nvPicPr>
          <p:cNvPr id="427" name="Google Shape;427;p42"/>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마이페이지</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회원정보수정</a:t>
            </a:r>
            <a:endParaRPr>
              <a:latin typeface="Malgun Gothic"/>
              <a:ea typeface="Malgun Gothic"/>
              <a:cs typeface="Malgun Gothic"/>
              <a:sym typeface="Malgun Gothic"/>
            </a:endParaRPr>
          </a:p>
        </p:txBody>
      </p:sp>
      <p:sp>
        <p:nvSpPr>
          <p:cNvPr id="433" name="Google Shape;433;p43"/>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43"/>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436" name="Google Shape;436;p43"/>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고객지원</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공지사항</a:t>
            </a:r>
            <a:endParaRPr>
              <a:latin typeface="Malgun Gothic"/>
              <a:ea typeface="Malgun Gothic"/>
              <a:cs typeface="Malgun Gothic"/>
              <a:sym typeface="Malgun Gothic"/>
            </a:endParaRPr>
          </a:p>
        </p:txBody>
      </p:sp>
      <p:sp>
        <p:nvSpPr>
          <p:cNvPr id="442" name="Google Shape;442;p44"/>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44"/>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445" name="Google Shape;445;p44"/>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고객지원</a:t>
            </a:r>
            <a:endParaRPr>
              <a:latin typeface="Malgun Gothic"/>
              <a:ea typeface="Malgun Gothic"/>
              <a:cs typeface="Malgun Gothic"/>
              <a:sym typeface="Malgun Gothic"/>
            </a:endParaRPr>
          </a:p>
          <a:p>
            <a:pPr indent="0" lvl="0" marL="0" rtl="0" algn="l">
              <a:spcBef>
                <a:spcPts val="0"/>
              </a:spcBef>
              <a:spcAft>
                <a:spcPts val="0"/>
              </a:spcAft>
              <a:buNone/>
            </a:pPr>
            <a:r>
              <a:rPr lang="ko">
                <a:latin typeface="Malgun Gothic"/>
                <a:ea typeface="Malgun Gothic"/>
                <a:cs typeface="Malgun Gothic"/>
                <a:sym typeface="Malgun Gothic"/>
              </a:rPr>
              <a:t>FAQ</a:t>
            </a:r>
            <a:endParaRPr>
              <a:latin typeface="Malgun Gothic"/>
              <a:ea typeface="Malgun Gothic"/>
              <a:cs typeface="Malgun Gothic"/>
              <a:sym typeface="Malgun Gothic"/>
            </a:endParaRPr>
          </a:p>
        </p:txBody>
      </p:sp>
      <p:sp>
        <p:nvSpPr>
          <p:cNvPr id="451" name="Google Shape;451;p45"/>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45"/>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454" name="Google Shape;454;p45"/>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관리자모드</a:t>
            </a:r>
            <a:endParaRPr>
              <a:latin typeface="Malgun Gothic"/>
              <a:ea typeface="Malgun Gothic"/>
              <a:cs typeface="Malgun Gothic"/>
              <a:sym typeface="Malgun Gothic"/>
            </a:endParaRPr>
          </a:p>
        </p:txBody>
      </p:sp>
      <p:sp>
        <p:nvSpPr>
          <p:cNvPr id="460" name="Google Shape;460;p46"/>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46"/>
          <p:cNvPicPr preferRelativeResize="0"/>
          <p:nvPr/>
        </p:nvPicPr>
        <p:blipFill rotWithShape="1">
          <a:blip r:embed="rId3">
            <a:alphaModFix/>
          </a:blip>
          <a:srcRect b="0" l="268" r="258" t="0"/>
          <a:stretch/>
        </p:blipFill>
        <p:spPr>
          <a:xfrm>
            <a:off x="2823363" y="1318650"/>
            <a:ext cx="3225932" cy="2984849"/>
          </a:xfrm>
          <a:prstGeom prst="rect">
            <a:avLst/>
          </a:prstGeom>
          <a:noFill/>
          <a:ln>
            <a:noFill/>
          </a:ln>
        </p:spPr>
      </p:pic>
      <p:pic>
        <p:nvPicPr>
          <p:cNvPr id="463" name="Google Shape;463;p46"/>
          <p:cNvPicPr preferRelativeResize="0"/>
          <p:nvPr/>
        </p:nvPicPr>
        <p:blipFill rotWithShape="1">
          <a:blip r:embed="rId4">
            <a:alphaModFix/>
          </a:blip>
          <a:srcRect b="0" l="119" r="109" t="0"/>
          <a:stretch/>
        </p:blipFill>
        <p:spPr>
          <a:xfrm>
            <a:off x="6322850" y="1318650"/>
            <a:ext cx="1682040"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CCD4"/>
        </a:solidFill>
      </p:bgPr>
    </p:bg>
    <p:spTree>
      <p:nvGrpSpPr>
        <p:cNvPr id="467" name="Shape 467"/>
        <p:cNvGrpSpPr/>
        <p:nvPr/>
      </p:nvGrpSpPr>
      <p:grpSpPr>
        <a:xfrm>
          <a:off x="0" y="0"/>
          <a:ext cx="0" cy="0"/>
          <a:chOff x="0" y="0"/>
          <a:chExt cx="0" cy="0"/>
        </a:xfrm>
      </p:grpSpPr>
      <p:sp>
        <p:nvSpPr>
          <p:cNvPr id="468" name="Google Shape;468;p47"/>
          <p:cNvSpPr txBox="1"/>
          <p:nvPr>
            <p:ph type="title"/>
          </p:nvPr>
        </p:nvSpPr>
        <p:spPr>
          <a:xfrm>
            <a:off x="540000" y="1800000"/>
            <a:ext cx="3687300" cy="10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latin typeface="Malgun Gothic"/>
                <a:ea typeface="Malgun Gothic"/>
                <a:cs typeface="Malgun Gothic"/>
                <a:sym typeface="Malgun Gothic"/>
              </a:rPr>
              <a:t>Q&amp;A</a:t>
            </a:r>
            <a:endParaRPr>
              <a:latin typeface="Malgun Gothic"/>
              <a:ea typeface="Malgun Gothic"/>
              <a:cs typeface="Malgun Gothic"/>
              <a:sym typeface="Malgu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CCD4"/>
        </a:solidFill>
      </p:bgPr>
    </p:bg>
    <p:spTree>
      <p:nvGrpSpPr>
        <p:cNvPr id="472" name="Shape 472"/>
        <p:cNvGrpSpPr/>
        <p:nvPr/>
      </p:nvGrpSpPr>
      <p:grpSpPr>
        <a:xfrm>
          <a:off x="0" y="0"/>
          <a:ext cx="0" cy="0"/>
          <a:chOff x="0" y="0"/>
          <a:chExt cx="0" cy="0"/>
        </a:xfrm>
      </p:grpSpPr>
      <p:sp>
        <p:nvSpPr>
          <p:cNvPr id="473" name="Google Shape;473;p48"/>
          <p:cNvSpPr txBox="1"/>
          <p:nvPr>
            <p:ph type="title"/>
          </p:nvPr>
        </p:nvSpPr>
        <p:spPr>
          <a:xfrm>
            <a:off x="540000" y="1800000"/>
            <a:ext cx="3687300" cy="10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latin typeface="Malgun Gothic"/>
                <a:ea typeface="Malgun Gothic"/>
                <a:cs typeface="Malgun Gothic"/>
                <a:sym typeface="Malgun Gothic"/>
              </a:rPr>
              <a:t>마무리</a:t>
            </a:r>
            <a:endParaRPr>
              <a:latin typeface="Malgun Gothic"/>
              <a:ea typeface="Malgun Gothic"/>
              <a:cs typeface="Malgun Gothic"/>
              <a:sym typeface="Malgun Gothic"/>
            </a:endParaRPr>
          </a:p>
        </p:txBody>
      </p:sp>
      <p:sp>
        <p:nvSpPr>
          <p:cNvPr id="474" name="Google Shape;474;p48"/>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t/>
            </a:r>
            <a:endParaRPr sz="1600">
              <a:solidFill>
                <a:srgbClr val="737373"/>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프로젝트를 마무리하며</a:t>
            </a:r>
            <a:endParaRPr>
              <a:latin typeface="Malgun Gothic"/>
              <a:ea typeface="Malgun Gothic"/>
              <a:cs typeface="Malgun Gothic"/>
              <a:sym typeface="Malgun Gothic"/>
            </a:endParaRPr>
          </a:p>
        </p:txBody>
      </p:sp>
      <p:sp>
        <p:nvSpPr>
          <p:cNvPr id="480" name="Google Shape;480;p49"/>
          <p:cNvSpPr txBox="1"/>
          <p:nvPr>
            <p:ph idx="1" type="body"/>
          </p:nvPr>
        </p:nvSpPr>
        <p:spPr>
          <a:xfrm>
            <a:off x="729325" y="1853850"/>
            <a:ext cx="7641600" cy="30129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b="1" lang="ko" sz="1800">
                <a:latin typeface="Malgun Gothic"/>
                <a:ea typeface="Malgun Gothic"/>
                <a:cs typeface="Malgun Gothic"/>
                <a:sym typeface="Malgun Gothic"/>
              </a:rPr>
              <a:t>김혜리</a:t>
            </a:r>
            <a:r>
              <a:rPr lang="ko" sz="1800">
                <a:latin typeface="Malgun Gothic"/>
                <a:ea typeface="Malgun Gothic"/>
                <a:cs typeface="Malgun Gothic"/>
                <a:sym typeface="Malgun Gothic"/>
              </a:rPr>
              <a:t>-</a:t>
            </a:r>
            <a:r>
              <a:rPr lang="ko" sz="1800">
                <a:latin typeface="Malgun Gothic"/>
                <a:ea typeface="Malgun Gothic"/>
                <a:cs typeface="Malgun Gothic"/>
                <a:sym typeface="Malgun Gothic"/>
              </a:rPr>
              <a:t>프로젝트를 진행하면서 수업에서 배웠던 기술을 접목시키고 제가 구상한 기능을 직접 코드로 구현해 보면서 성장할 수 있는 기회가 되었습니다. 또한, 팀원들과 오류 및 문제점을 개선하면서 협력의 중요성을 느낄 수 있었습니다.</a:t>
            </a:r>
            <a:endParaRPr sz="1800">
              <a:latin typeface="Malgun Gothic"/>
              <a:ea typeface="Malgun Gothic"/>
              <a:cs typeface="Malgun Gothic"/>
              <a:sym typeface="Malgun Gothic"/>
            </a:endParaRPr>
          </a:p>
          <a:p>
            <a:pPr indent="0" lvl="0" marL="0" rtl="0" algn="just">
              <a:spcBef>
                <a:spcPts val="1200"/>
              </a:spcBef>
              <a:spcAft>
                <a:spcPts val="0"/>
              </a:spcAft>
              <a:buNone/>
            </a:pPr>
            <a:r>
              <a:rPr b="1" lang="ko" sz="1800">
                <a:latin typeface="Malgun Gothic"/>
                <a:ea typeface="Malgun Gothic"/>
                <a:cs typeface="Malgun Gothic"/>
                <a:sym typeface="Malgun Gothic"/>
              </a:rPr>
              <a:t>박도현</a:t>
            </a:r>
            <a:r>
              <a:rPr lang="ko" sz="1800">
                <a:latin typeface="Malgun Gothic"/>
                <a:ea typeface="Malgun Gothic"/>
                <a:cs typeface="Malgun Gothic"/>
                <a:sym typeface="Malgun Gothic"/>
              </a:rPr>
              <a:t>-</a:t>
            </a:r>
            <a:r>
              <a:rPr lang="ko" sz="1800">
                <a:latin typeface="Malgun Gothic"/>
                <a:ea typeface="Malgun Gothic"/>
                <a:cs typeface="Malgun Gothic"/>
                <a:sym typeface="Malgun Gothic"/>
              </a:rPr>
              <a:t>DB, JAVA, JS, CSS, HTML 등 대략 5개월 정도라는 짧은 시간만 배우고 무언가를 만든다는 것에 꽤나 부담감을 느꼈습니다. 아직 배움이 부족하다 느꼈기 때문입니다. 다행히도 제가 맡은 파트를 시간 내에 마칠 수 있었고 제 기준에 아직 못 미치지만 다른 사람에게 보여도 부끄럽지는 않겠구나 하고 안도했습니다. 이렇게 프로젝트가 잘 마무리된 것도 팀원들이 서로 협력과 자기가 맡은 거에 대해서 책임감 있게 해주었기 때문이라고 봅니다. 감사합니다.</a:t>
            </a:r>
            <a:endParaRPr sz="1800">
              <a:latin typeface="Malgun Gothic"/>
              <a:ea typeface="Malgun Gothic"/>
              <a:cs typeface="Malgun Gothic"/>
              <a:sym typeface="Malgun Gothic"/>
            </a:endParaRPr>
          </a:p>
          <a:p>
            <a:pPr indent="0" lvl="0" marL="0" rtl="0" algn="just">
              <a:spcBef>
                <a:spcPts val="1200"/>
              </a:spcBef>
              <a:spcAft>
                <a:spcPts val="0"/>
              </a:spcAft>
              <a:buNone/>
            </a:pPr>
            <a:r>
              <a:rPr b="1" lang="ko" sz="1800">
                <a:latin typeface="Malgun Gothic"/>
                <a:ea typeface="Malgun Gothic"/>
                <a:cs typeface="Malgun Gothic"/>
                <a:sym typeface="Malgun Gothic"/>
              </a:rPr>
              <a:t>오경아</a:t>
            </a:r>
            <a:r>
              <a:rPr lang="ko" sz="1800">
                <a:latin typeface="Malgun Gothic"/>
                <a:ea typeface="Malgun Gothic"/>
                <a:cs typeface="Malgun Gothic"/>
                <a:sym typeface="Malgun Gothic"/>
              </a:rPr>
              <a:t>-</a:t>
            </a:r>
            <a:r>
              <a:rPr lang="ko" sz="1829">
                <a:latin typeface="Malgun Gothic"/>
                <a:ea typeface="Malgun Gothic"/>
                <a:cs typeface="Malgun Gothic"/>
                <a:sym typeface="Malgun Gothic"/>
              </a:rPr>
              <a:t>프로젝트 시작 전, CSS가 능숙하지 못하여 걱정했는데 프로젝트를 진행하면서 다양한 방법을 시도해 보며 재미를 느끼게 되었고 이제는 제법 자신감도 생겼습니다.  DB 설계는 특별히 흥미를 가지고 시작한 부분입니다. 초안부터 고심해서 작성하고 취합에 공을 들였음에도 실제 백엔드를 구현하면서 예상하지 못했던 개선 사항이 많이 나왔습니다. 좀 더 폭넓게, 멀리 내다보고 과제를 수행하는 계기가 되었습니다.</a:t>
            </a:r>
            <a:endParaRPr sz="1829">
              <a:latin typeface="Malgun Gothic"/>
              <a:ea typeface="Malgun Gothic"/>
              <a:cs typeface="Malgun Gothic"/>
              <a:sym typeface="Malgun Gothic"/>
            </a:endParaRPr>
          </a:p>
          <a:p>
            <a:pPr indent="0" lvl="0" marL="0" rtl="0" algn="just">
              <a:spcBef>
                <a:spcPts val="1200"/>
              </a:spcBef>
              <a:spcAft>
                <a:spcPts val="1200"/>
              </a:spcAft>
              <a:buNone/>
            </a:pPr>
            <a:r>
              <a:rPr b="1" lang="ko" sz="1829">
                <a:latin typeface="Malgun Gothic"/>
                <a:ea typeface="Malgun Gothic"/>
                <a:cs typeface="Malgun Gothic"/>
                <a:sym typeface="Malgun Gothic"/>
              </a:rPr>
              <a:t>이상민</a:t>
            </a:r>
            <a:r>
              <a:rPr lang="ko" sz="1829">
                <a:latin typeface="Malgun Gothic"/>
                <a:ea typeface="Malgun Gothic"/>
                <a:cs typeface="Malgun Gothic"/>
                <a:sym typeface="Malgun Gothic"/>
              </a:rPr>
              <a:t>-</a:t>
            </a:r>
            <a:r>
              <a:rPr lang="ko" sz="1800">
                <a:latin typeface="Malgun Gothic"/>
                <a:ea typeface="Malgun Gothic"/>
                <a:cs typeface="Malgun Gothic"/>
                <a:sym typeface="Malgun Gothic"/>
              </a:rPr>
              <a:t>조별 프로젝트를 하면서 혼자서 했다면 절대 배우지 못할 동료들의 가치, 부족할 땐 도움을 요청하고 조언을 듣고 하는 것의 가치를 배우지 못하였을 것입니다. 국비 수료 기간 동안 가장 가치 있었습니다.</a:t>
            </a:r>
            <a:endParaRPr sz="1800">
              <a:latin typeface="Malgun Gothic"/>
              <a:ea typeface="Malgun Gothic"/>
              <a:cs typeface="Malgun Gothic"/>
              <a:sym typeface="Malgun Gothic"/>
            </a:endParaRPr>
          </a:p>
        </p:txBody>
      </p:sp>
      <p:sp>
        <p:nvSpPr>
          <p:cNvPr id="481" name="Google Shape;481;p49"/>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482" name="Google Shape;482;p49"/>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0"/>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488" name="Google Shape;488;p50"/>
          <p:cNvSpPr txBox="1"/>
          <p:nvPr>
            <p:ph type="title"/>
          </p:nvPr>
        </p:nvSpPr>
        <p:spPr>
          <a:xfrm>
            <a:off x="540000" y="1620000"/>
            <a:ext cx="36873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4000">
                <a:latin typeface="Malgun Gothic"/>
                <a:ea typeface="Malgun Gothic"/>
                <a:cs typeface="Malgun Gothic"/>
                <a:sym typeface="Malgun Gothic"/>
              </a:rPr>
              <a:t>Thank you.</a:t>
            </a:r>
            <a:endParaRPr sz="4000">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400"/>
              </a:spcAft>
              <a:buNone/>
            </a:pPr>
            <a:r>
              <a:rPr lang="ko">
                <a:latin typeface="Malgun Gothic"/>
                <a:ea typeface="Malgun Gothic"/>
                <a:cs typeface="Malgun Gothic"/>
                <a:sym typeface="Malgun Gothic"/>
              </a:rPr>
              <a:t>타임라인</a:t>
            </a:r>
            <a:r>
              <a:rPr i="1" lang="ko" sz="1400">
                <a:latin typeface="Malgun Gothic"/>
                <a:ea typeface="Malgun Gothic"/>
                <a:cs typeface="Malgun Gothic"/>
                <a:sym typeface="Malgun Gothic"/>
              </a:rPr>
              <a:t> </a:t>
            </a:r>
            <a:endParaRPr i="1" sz="1600">
              <a:latin typeface="Malgun Gothic"/>
              <a:ea typeface="Malgun Gothic"/>
              <a:cs typeface="Malgun Gothic"/>
              <a:sym typeface="Malgun Gothic"/>
            </a:endParaRPr>
          </a:p>
        </p:txBody>
      </p:sp>
      <p:cxnSp>
        <p:nvCxnSpPr>
          <p:cNvPr id="119" name="Google Shape;119;p16"/>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20" name="Google Shape;120;p16"/>
          <p:cNvSpPr txBox="1"/>
          <p:nvPr>
            <p:ph type="title"/>
          </p:nvPr>
        </p:nvSpPr>
        <p:spPr>
          <a:xfrm>
            <a:off x="650912" y="1995899"/>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May 12th</a:t>
            </a:r>
            <a:endParaRPr sz="1800">
              <a:solidFill>
                <a:srgbClr val="462D82"/>
              </a:solidFill>
            </a:endParaRPr>
          </a:p>
        </p:txBody>
      </p:sp>
      <p:sp>
        <p:nvSpPr>
          <p:cNvPr id="121" name="Google Shape;121;p16"/>
          <p:cNvSpPr txBox="1"/>
          <p:nvPr>
            <p:ph idx="1" type="body"/>
          </p:nvPr>
        </p:nvSpPr>
        <p:spPr>
          <a:xfrm>
            <a:off x="650912" y="2362125"/>
            <a:ext cx="1814100" cy="578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ko" sz="1230">
                <a:solidFill>
                  <a:schemeClr val="dk2"/>
                </a:solidFill>
                <a:latin typeface="Malgun Gothic"/>
                <a:ea typeface="Malgun Gothic"/>
                <a:cs typeface="Malgun Gothic"/>
                <a:sym typeface="Malgun Gothic"/>
              </a:rPr>
              <a:t>아이디어 구상</a:t>
            </a:r>
            <a:endParaRPr sz="1230">
              <a:solidFill>
                <a:schemeClr val="dk2"/>
              </a:solidFill>
              <a:latin typeface="Malgun Gothic"/>
              <a:ea typeface="Malgun Gothic"/>
              <a:cs typeface="Malgun Gothic"/>
              <a:sym typeface="Malgun Gothic"/>
            </a:endParaRPr>
          </a:p>
          <a:p>
            <a:pPr indent="0" lvl="0" marL="0" rtl="0" algn="l">
              <a:lnSpc>
                <a:spcPct val="80000"/>
              </a:lnSpc>
              <a:spcBef>
                <a:spcPts val="1200"/>
              </a:spcBef>
              <a:spcAft>
                <a:spcPts val="1200"/>
              </a:spcAft>
              <a:buSzPts val="852"/>
              <a:buNone/>
            </a:pPr>
            <a:r>
              <a:rPr b="1" lang="ko" sz="1230">
                <a:solidFill>
                  <a:schemeClr val="dk2"/>
                </a:solidFill>
                <a:latin typeface="Malgun Gothic"/>
                <a:ea typeface="Malgun Gothic"/>
                <a:cs typeface="Malgun Gothic"/>
                <a:sym typeface="Malgun Gothic"/>
              </a:rPr>
              <a:t>아이템 지정</a:t>
            </a:r>
            <a:endParaRPr b="1" sz="1230">
              <a:solidFill>
                <a:schemeClr val="dk2"/>
              </a:solidFill>
              <a:latin typeface="Malgun Gothic"/>
              <a:ea typeface="Malgun Gothic"/>
              <a:cs typeface="Malgun Gothic"/>
              <a:sym typeface="Malgun Gothic"/>
            </a:endParaRPr>
          </a:p>
        </p:txBody>
      </p:sp>
      <p:cxnSp>
        <p:nvCxnSpPr>
          <p:cNvPr id="122" name="Google Shape;122;p16"/>
          <p:cNvCxnSpPr/>
          <p:nvPr/>
        </p:nvCxnSpPr>
        <p:spPr>
          <a:xfrm rot="10800000">
            <a:off x="4080425" y="2145365"/>
            <a:ext cx="0" cy="837900"/>
          </a:xfrm>
          <a:prstGeom prst="straightConnector1">
            <a:avLst/>
          </a:prstGeom>
          <a:noFill/>
          <a:ln cap="flat" cmpd="sng" w="9525">
            <a:solidFill>
              <a:schemeClr val="dk2"/>
            </a:solidFill>
            <a:prstDash val="solid"/>
            <a:round/>
            <a:headEnd len="med" w="med" type="none"/>
            <a:tailEnd len="med" w="med" type="oval"/>
          </a:ln>
        </p:spPr>
      </p:cxnSp>
      <p:cxnSp>
        <p:nvCxnSpPr>
          <p:cNvPr id="123" name="Google Shape;123;p16"/>
          <p:cNvCxnSpPr/>
          <p:nvPr/>
        </p:nvCxnSpPr>
        <p:spPr>
          <a:xfrm rot="10800000">
            <a:off x="7614181" y="2145365"/>
            <a:ext cx="0" cy="837900"/>
          </a:xfrm>
          <a:prstGeom prst="straightConnector1">
            <a:avLst/>
          </a:prstGeom>
          <a:noFill/>
          <a:ln cap="flat" cmpd="sng" w="9525">
            <a:solidFill>
              <a:schemeClr val="dk2"/>
            </a:solidFill>
            <a:prstDash val="solid"/>
            <a:round/>
            <a:headEnd len="med" w="med" type="none"/>
            <a:tailEnd len="med" w="med" type="oval"/>
          </a:ln>
        </p:spPr>
      </p:cxnSp>
      <p:graphicFrame>
        <p:nvGraphicFramePr>
          <p:cNvPr id="124" name="Google Shape;124;p16"/>
          <p:cNvGraphicFramePr/>
          <p:nvPr/>
        </p:nvGraphicFramePr>
        <p:xfrm>
          <a:off x="323100" y="2983265"/>
          <a:ext cx="3000000" cy="3000000"/>
        </p:xfrm>
        <a:graphic>
          <a:graphicData uri="http://schemas.openxmlformats.org/drawingml/2006/table">
            <a:tbl>
              <a:tblPr>
                <a:noFill/>
                <a:tableStyleId>{661CE59B-3B5E-4DE0-A5D6-CE4FEC716EEB}</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ko">
                          <a:latin typeface="Malgun Gothic"/>
                          <a:ea typeface="Malgun Gothic"/>
                          <a:cs typeface="Malgun Gothic"/>
                          <a:sym typeface="Malgun Gothic"/>
                        </a:rPr>
                        <a:t>5월</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latin typeface="Malgun Gothic"/>
                          <a:ea typeface="Malgun Gothic"/>
                          <a:cs typeface="Malgun Gothic"/>
                          <a:sym typeface="Malgun Gothic"/>
                        </a:rPr>
                        <a:t>6월</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ko">
                          <a:latin typeface="Malgun Gothic"/>
                          <a:ea typeface="Malgun Gothic"/>
                          <a:cs typeface="Malgun Gothic"/>
                          <a:sym typeface="Malgun Gothic"/>
                        </a:rPr>
                        <a:t>7월</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ko">
                          <a:latin typeface="Malgun Gothic"/>
                          <a:ea typeface="Malgun Gothic"/>
                          <a:cs typeface="Malgun Gothic"/>
                          <a:sym typeface="Malgun Gothic"/>
                        </a:rPr>
                        <a:t>8월</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latin typeface="Malgun Gothic"/>
                        <a:ea typeface="Malgun Gothic"/>
                        <a:cs typeface="Malgun Gothic"/>
                        <a:sym typeface="Malgun Gothic"/>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
        <p:nvSpPr>
          <p:cNvPr id="125" name="Google Shape;125;p16"/>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6"/>
          <p:cNvCxnSpPr/>
          <p:nvPr/>
        </p:nvCxnSpPr>
        <p:spPr>
          <a:xfrm>
            <a:off x="3775913" y="3374996"/>
            <a:ext cx="0" cy="837900"/>
          </a:xfrm>
          <a:prstGeom prst="straightConnector1">
            <a:avLst/>
          </a:prstGeom>
          <a:noFill/>
          <a:ln cap="flat" cmpd="sng" w="9525">
            <a:solidFill>
              <a:schemeClr val="dk2"/>
            </a:solidFill>
            <a:prstDash val="solid"/>
            <a:round/>
            <a:headEnd len="med" w="med" type="none"/>
            <a:tailEnd len="med" w="med" type="oval"/>
          </a:ln>
        </p:spPr>
      </p:cxnSp>
      <p:sp>
        <p:nvSpPr>
          <p:cNvPr id="128" name="Google Shape;128;p16"/>
          <p:cNvSpPr txBox="1"/>
          <p:nvPr>
            <p:ph type="title"/>
          </p:nvPr>
        </p:nvSpPr>
        <p:spPr>
          <a:xfrm>
            <a:off x="3737262" y="3726000"/>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26th</a:t>
            </a:r>
            <a:endParaRPr sz="1800">
              <a:solidFill>
                <a:srgbClr val="462D82"/>
              </a:solidFill>
            </a:endParaRPr>
          </a:p>
        </p:txBody>
      </p:sp>
      <p:sp>
        <p:nvSpPr>
          <p:cNvPr id="129" name="Google Shape;129;p16"/>
          <p:cNvSpPr txBox="1"/>
          <p:nvPr>
            <p:ph idx="1" type="body"/>
          </p:nvPr>
        </p:nvSpPr>
        <p:spPr>
          <a:xfrm>
            <a:off x="3737262" y="4016026"/>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ko" sz="1200">
                <a:solidFill>
                  <a:schemeClr val="dk2"/>
                </a:solidFill>
                <a:latin typeface="Malgun Gothic"/>
                <a:ea typeface="Malgun Gothic"/>
                <a:cs typeface="Malgun Gothic"/>
                <a:sym typeface="Malgun Gothic"/>
              </a:rPr>
              <a:t>API 명세</a:t>
            </a:r>
            <a:endParaRPr sz="1200">
              <a:solidFill>
                <a:schemeClr val="dk2"/>
              </a:solidFill>
              <a:latin typeface="Malgun Gothic"/>
              <a:ea typeface="Malgun Gothic"/>
              <a:cs typeface="Malgun Gothic"/>
              <a:sym typeface="Malgun Gothic"/>
            </a:endParaRPr>
          </a:p>
        </p:txBody>
      </p:sp>
      <p:cxnSp>
        <p:nvCxnSpPr>
          <p:cNvPr id="130" name="Google Shape;130;p16"/>
          <p:cNvCxnSpPr/>
          <p:nvPr/>
        </p:nvCxnSpPr>
        <p:spPr>
          <a:xfrm>
            <a:off x="2492900" y="3374996"/>
            <a:ext cx="0" cy="837900"/>
          </a:xfrm>
          <a:prstGeom prst="straightConnector1">
            <a:avLst/>
          </a:prstGeom>
          <a:noFill/>
          <a:ln cap="flat" cmpd="sng" w="9525">
            <a:solidFill>
              <a:schemeClr val="dk2"/>
            </a:solidFill>
            <a:prstDash val="solid"/>
            <a:round/>
            <a:headEnd len="med" w="med" type="none"/>
            <a:tailEnd len="med" w="med" type="oval"/>
          </a:ln>
        </p:spPr>
      </p:cxnSp>
      <p:sp>
        <p:nvSpPr>
          <p:cNvPr id="131" name="Google Shape;131;p16"/>
          <p:cNvSpPr txBox="1"/>
          <p:nvPr>
            <p:ph type="title"/>
          </p:nvPr>
        </p:nvSpPr>
        <p:spPr>
          <a:xfrm>
            <a:off x="2465562" y="3726000"/>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18th</a:t>
            </a:r>
            <a:endParaRPr sz="1800">
              <a:solidFill>
                <a:srgbClr val="462D82"/>
              </a:solidFill>
            </a:endParaRPr>
          </a:p>
        </p:txBody>
      </p:sp>
      <p:sp>
        <p:nvSpPr>
          <p:cNvPr id="132" name="Google Shape;132;p16"/>
          <p:cNvSpPr txBox="1"/>
          <p:nvPr>
            <p:ph idx="1" type="body"/>
          </p:nvPr>
        </p:nvSpPr>
        <p:spPr>
          <a:xfrm>
            <a:off x="2465562" y="4016026"/>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ko" sz="1200">
                <a:solidFill>
                  <a:schemeClr val="dk2"/>
                </a:solidFill>
                <a:latin typeface="Malgun Gothic"/>
                <a:ea typeface="Malgun Gothic"/>
                <a:cs typeface="Malgun Gothic"/>
                <a:sym typeface="Malgun Gothic"/>
              </a:rPr>
              <a:t>와이어프레임</a:t>
            </a:r>
            <a:endParaRPr sz="1200">
              <a:solidFill>
                <a:schemeClr val="dk2"/>
              </a:solidFill>
              <a:latin typeface="Malgun Gothic"/>
              <a:ea typeface="Malgun Gothic"/>
              <a:cs typeface="Malgun Gothic"/>
              <a:sym typeface="Malgun Gothic"/>
            </a:endParaRPr>
          </a:p>
        </p:txBody>
      </p:sp>
      <p:cxnSp>
        <p:nvCxnSpPr>
          <p:cNvPr id="133" name="Google Shape;133;p16"/>
          <p:cNvCxnSpPr/>
          <p:nvPr/>
        </p:nvCxnSpPr>
        <p:spPr>
          <a:xfrm>
            <a:off x="1217075" y="3374996"/>
            <a:ext cx="0" cy="837900"/>
          </a:xfrm>
          <a:prstGeom prst="straightConnector1">
            <a:avLst/>
          </a:prstGeom>
          <a:noFill/>
          <a:ln cap="flat" cmpd="sng" w="9525">
            <a:solidFill>
              <a:schemeClr val="dk2"/>
            </a:solidFill>
            <a:prstDash val="solid"/>
            <a:round/>
            <a:headEnd len="med" w="med" type="none"/>
            <a:tailEnd len="med" w="med" type="oval"/>
          </a:ln>
        </p:spPr>
      </p:cxnSp>
      <p:sp>
        <p:nvSpPr>
          <p:cNvPr id="134" name="Google Shape;134;p16"/>
          <p:cNvSpPr txBox="1"/>
          <p:nvPr>
            <p:ph idx="1" type="body"/>
          </p:nvPr>
        </p:nvSpPr>
        <p:spPr>
          <a:xfrm>
            <a:off x="1198200" y="4016026"/>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ko" sz="1200">
                <a:solidFill>
                  <a:schemeClr val="dk2"/>
                </a:solidFill>
                <a:latin typeface="Malgun Gothic"/>
                <a:ea typeface="Malgun Gothic"/>
                <a:cs typeface="Malgun Gothic"/>
                <a:sym typeface="Malgun Gothic"/>
              </a:rPr>
              <a:t>요구 사항 정의</a:t>
            </a:r>
            <a:endParaRPr b="1" sz="1200">
              <a:solidFill>
                <a:schemeClr val="dk2"/>
              </a:solidFill>
              <a:latin typeface="Malgun Gothic"/>
              <a:ea typeface="Malgun Gothic"/>
              <a:cs typeface="Malgun Gothic"/>
              <a:sym typeface="Malgun Gothic"/>
            </a:endParaRPr>
          </a:p>
        </p:txBody>
      </p:sp>
      <p:cxnSp>
        <p:nvCxnSpPr>
          <p:cNvPr id="135" name="Google Shape;135;p16"/>
          <p:cNvCxnSpPr/>
          <p:nvPr/>
        </p:nvCxnSpPr>
        <p:spPr>
          <a:xfrm rot="10800000">
            <a:off x="8549356" y="2152790"/>
            <a:ext cx="0" cy="837900"/>
          </a:xfrm>
          <a:prstGeom prst="straightConnector1">
            <a:avLst/>
          </a:prstGeom>
          <a:noFill/>
          <a:ln cap="flat" cmpd="sng" w="9525">
            <a:solidFill>
              <a:schemeClr val="dk2"/>
            </a:solidFill>
            <a:prstDash val="solid"/>
            <a:round/>
            <a:headEnd len="med" w="med" type="none"/>
            <a:tailEnd len="med" w="med" type="oval"/>
          </a:ln>
        </p:spPr>
      </p:cxnSp>
      <p:sp>
        <p:nvSpPr>
          <p:cNvPr id="136" name="Google Shape;136;p16"/>
          <p:cNvSpPr txBox="1"/>
          <p:nvPr>
            <p:ph type="title"/>
          </p:nvPr>
        </p:nvSpPr>
        <p:spPr>
          <a:xfrm>
            <a:off x="1196762" y="3726000"/>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16th</a:t>
            </a:r>
            <a:endParaRPr sz="1800">
              <a:solidFill>
                <a:srgbClr val="462D82"/>
              </a:solidFill>
            </a:endParaRPr>
          </a:p>
        </p:txBody>
      </p:sp>
      <p:cxnSp>
        <p:nvCxnSpPr>
          <p:cNvPr id="137" name="Google Shape;137;p16"/>
          <p:cNvCxnSpPr/>
          <p:nvPr/>
        </p:nvCxnSpPr>
        <p:spPr>
          <a:xfrm rot="10800000">
            <a:off x="1896625" y="2152477"/>
            <a:ext cx="0" cy="837900"/>
          </a:xfrm>
          <a:prstGeom prst="straightConnector1">
            <a:avLst/>
          </a:prstGeom>
          <a:noFill/>
          <a:ln cap="flat" cmpd="sng" w="9525">
            <a:solidFill>
              <a:schemeClr val="dk2"/>
            </a:solidFill>
            <a:prstDash val="solid"/>
            <a:round/>
            <a:headEnd len="med" w="med" type="none"/>
            <a:tailEnd len="med" w="med" type="oval"/>
          </a:ln>
        </p:spPr>
      </p:cxnSp>
      <p:sp>
        <p:nvSpPr>
          <p:cNvPr id="138" name="Google Shape;138;p16"/>
          <p:cNvSpPr txBox="1"/>
          <p:nvPr>
            <p:ph type="title"/>
          </p:nvPr>
        </p:nvSpPr>
        <p:spPr>
          <a:xfrm>
            <a:off x="18674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17</a:t>
            </a:r>
            <a:r>
              <a:rPr lang="ko" sz="1800">
                <a:solidFill>
                  <a:srgbClr val="462D82"/>
                </a:solidFill>
              </a:rPr>
              <a:t>th</a:t>
            </a:r>
            <a:endParaRPr sz="1800">
              <a:solidFill>
                <a:srgbClr val="462D82"/>
              </a:solidFill>
            </a:endParaRPr>
          </a:p>
        </p:txBody>
      </p:sp>
      <p:sp>
        <p:nvSpPr>
          <p:cNvPr id="139" name="Google Shape;139;p16"/>
          <p:cNvSpPr txBox="1"/>
          <p:nvPr>
            <p:ph idx="1" type="body"/>
          </p:nvPr>
        </p:nvSpPr>
        <p:spPr>
          <a:xfrm>
            <a:off x="1867475" y="2362128"/>
            <a:ext cx="1814100" cy="39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200"/>
              </a:spcAft>
              <a:buSzPts val="852"/>
              <a:buNone/>
            </a:pPr>
            <a:r>
              <a:rPr lang="ko" sz="1230">
                <a:solidFill>
                  <a:schemeClr val="dk2"/>
                </a:solidFill>
                <a:latin typeface="Malgun Gothic"/>
                <a:ea typeface="Malgun Gothic"/>
                <a:cs typeface="Malgun Gothic"/>
                <a:sym typeface="Malgun Gothic"/>
              </a:rPr>
              <a:t>UML </a:t>
            </a:r>
            <a:r>
              <a:rPr lang="ko" sz="1230">
                <a:solidFill>
                  <a:schemeClr val="dk2"/>
                </a:solidFill>
                <a:latin typeface="Malgun Gothic"/>
                <a:ea typeface="Malgun Gothic"/>
                <a:cs typeface="Malgun Gothic"/>
                <a:sym typeface="Malgun Gothic"/>
              </a:rPr>
              <a:t>작성</a:t>
            </a:r>
            <a:endParaRPr sz="1230">
              <a:solidFill>
                <a:schemeClr val="dk2"/>
              </a:solidFill>
              <a:latin typeface="Malgun Gothic"/>
              <a:ea typeface="Malgun Gothic"/>
              <a:cs typeface="Malgun Gothic"/>
              <a:sym typeface="Malgun Gothic"/>
            </a:endParaRPr>
          </a:p>
        </p:txBody>
      </p:sp>
      <p:cxnSp>
        <p:nvCxnSpPr>
          <p:cNvPr id="140" name="Google Shape;140;p16"/>
          <p:cNvCxnSpPr/>
          <p:nvPr/>
        </p:nvCxnSpPr>
        <p:spPr>
          <a:xfrm rot="10800000">
            <a:off x="3039625" y="2152477"/>
            <a:ext cx="0" cy="837900"/>
          </a:xfrm>
          <a:prstGeom prst="straightConnector1">
            <a:avLst/>
          </a:prstGeom>
          <a:noFill/>
          <a:ln cap="flat" cmpd="sng" w="9525">
            <a:solidFill>
              <a:schemeClr val="dk2"/>
            </a:solidFill>
            <a:prstDash val="solid"/>
            <a:round/>
            <a:headEnd len="med" w="med" type="none"/>
            <a:tailEnd len="med" w="med" type="oval"/>
          </a:ln>
        </p:spPr>
      </p:cxnSp>
      <p:sp>
        <p:nvSpPr>
          <p:cNvPr id="141" name="Google Shape;141;p16"/>
          <p:cNvSpPr txBox="1"/>
          <p:nvPr>
            <p:ph type="title"/>
          </p:nvPr>
        </p:nvSpPr>
        <p:spPr>
          <a:xfrm>
            <a:off x="30104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22nd</a:t>
            </a:r>
            <a:endParaRPr sz="1800">
              <a:solidFill>
                <a:srgbClr val="462D82"/>
              </a:solidFill>
            </a:endParaRPr>
          </a:p>
        </p:txBody>
      </p:sp>
      <p:sp>
        <p:nvSpPr>
          <p:cNvPr id="142" name="Google Shape;142;p16"/>
          <p:cNvSpPr txBox="1"/>
          <p:nvPr>
            <p:ph idx="1" type="body"/>
          </p:nvPr>
        </p:nvSpPr>
        <p:spPr>
          <a:xfrm>
            <a:off x="3010475" y="2362128"/>
            <a:ext cx="1814100" cy="39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200"/>
              </a:spcAft>
              <a:buSzPts val="852"/>
              <a:buNone/>
            </a:pPr>
            <a:r>
              <a:rPr lang="ko" sz="1230">
                <a:solidFill>
                  <a:schemeClr val="dk2"/>
                </a:solidFill>
                <a:latin typeface="Malgun Gothic"/>
                <a:ea typeface="Malgun Gothic"/>
                <a:cs typeface="Malgun Gothic"/>
                <a:sym typeface="Malgun Gothic"/>
              </a:rPr>
              <a:t>DB설계</a:t>
            </a:r>
            <a:endParaRPr sz="1230">
              <a:solidFill>
                <a:schemeClr val="dk2"/>
              </a:solidFill>
              <a:latin typeface="Malgun Gothic"/>
              <a:ea typeface="Malgun Gothic"/>
              <a:cs typeface="Malgun Gothic"/>
              <a:sym typeface="Malgun Gothic"/>
            </a:endParaRPr>
          </a:p>
        </p:txBody>
      </p:sp>
      <p:sp>
        <p:nvSpPr>
          <p:cNvPr id="143" name="Google Shape;143;p16"/>
          <p:cNvSpPr txBox="1"/>
          <p:nvPr>
            <p:ph type="title"/>
          </p:nvPr>
        </p:nvSpPr>
        <p:spPr>
          <a:xfrm>
            <a:off x="4077287" y="1995911"/>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31st</a:t>
            </a:r>
            <a:endParaRPr sz="1800">
              <a:solidFill>
                <a:srgbClr val="462D82"/>
              </a:solidFill>
            </a:endParaRPr>
          </a:p>
        </p:txBody>
      </p:sp>
      <p:sp>
        <p:nvSpPr>
          <p:cNvPr id="144" name="Google Shape;144;p16"/>
          <p:cNvSpPr txBox="1"/>
          <p:nvPr>
            <p:ph idx="1" type="body"/>
          </p:nvPr>
        </p:nvSpPr>
        <p:spPr>
          <a:xfrm>
            <a:off x="4077275" y="2362128"/>
            <a:ext cx="1814100" cy="39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ko" sz="1230">
                <a:solidFill>
                  <a:schemeClr val="dk2"/>
                </a:solidFill>
                <a:latin typeface="Malgun Gothic"/>
                <a:ea typeface="Malgun Gothic"/>
                <a:cs typeface="Malgun Gothic"/>
                <a:sym typeface="Malgun Gothic"/>
              </a:rPr>
              <a:t>기능 분담</a:t>
            </a:r>
            <a:endParaRPr sz="1230">
              <a:solidFill>
                <a:schemeClr val="dk2"/>
              </a:solidFill>
              <a:latin typeface="Malgun Gothic"/>
              <a:ea typeface="Malgun Gothic"/>
              <a:cs typeface="Malgun Gothic"/>
              <a:sym typeface="Malgun Gothic"/>
            </a:endParaRPr>
          </a:p>
          <a:p>
            <a:pPr indent="0" lvl="0" marL="0" rtl="0" algn="l">
              <a:lnSpc>
                <a:spcPct val="80000"/>
              </a:lnSpc>
              <a:spcBef>
                <a:spcPts val="1200"/>
              </a:spcBef>
              <a:spcAft>
                <a:spcPts val="1200"/>
              </a:spcAft>
              <a:buSzPts val="852"/>
              <a:buNone/>
            </a:pPr>
            <a:r>
              <a:rPr b="1" lang="ko" sz="1230">
                <a:solidFill>
                  <a:schemeClr val="dk2"/>
                </a:solidFill>
                <a:latin typeface="Malgun Gothic"/>
                <a:ea typeface="Malgun Gothic"/>
                <a:cs typeface="Malgun Gothic"/>
                <a:sym typeface="Malgun Gothic"/>
              </a:rPr>
              <a:t>개발 시작</a:t>
            </a:r>
            <a:endParaRPr b="1" sz="1230">
              <a:solidFill>
                <a:schemeClr val="dk2"/>
              </a:solidFill>
              <a:latin typeface="Malgun Gothic"/>
              <a:ea typeface="Malgun Gothic"/>
              <a:cs typeface="Malgun Gothic"/>
              <a:sym typeface="Malgun Gothic"/>
            </a:endParaRPr>
          </a:p>
        </p:txBody>
      </p:sp>
      <p:cxnSp>
        <p:nvCxnSpPr>
          <p:cNvPr id="145" name="Google Shape;145;p16"/>
          <p:cNvCxnSpPr/>
          <p:nvPr/>
        </p:nvCxnSpPr>
        <p:spPr>
          <a:xfrm>
            <a:off x="4918913" y="3374996"/>
            <a:ext cx="0" cy="837900"/>
          </a:xfrm>
          <a:prstGeom prst="straightConnector1">
            <a:avLst/>
          </a:prstGeom>
          <a:noFill/>
          <a:ln cap="flat" cmpd="sng" w="9525">
            <a:solidFill>
              <a:schemeClr val="dk2"/>
            </a:solidFill>
            <a:prstDash val="solid"/>
            <a:round/>
            <a:headEnd len="med" w="med" type="none"/>
            <a:tailEnd len="med" w="med" type="oval"/>
          </a:ln>
        </p:spPr>
      </p:cxnSp>
      <p:sp>
        <p:nvSpPr>
          <p:cNvPr id="146" name="Google Shape;146;p16"/>
          <p:cNvSpPr txBox="1"/>
          <p:nvPr>
            <p:ph type="title"/>
          </p:nvPr>
        </p:nvSpPr>
        <p:spPr>
          <a:xfrm>
            <a:off x="4880262" y="3726000"/>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sz="1800">
                <a:solidFill>
                  <a:srgbClr val="462D82"/>
                </a:solidFill>
              </a:rPr>
              <a:t>June 5th</a:t>
            </a:r>
            <a:endParaRPr sz="1800">
              <a:solidFill>
                <a:srgbClr val="462D82"/>
              </a:solidFill>
            </a:endParaRPr>
          </a:p>
        </p:txBody>
      </p:sp>
      <p:sp>
        <p:nvSpPr>
          <p:cNvPr id="147" name="Google Shape;147;p16"/>
          <p:cNvSpPr txBox="1"/>
          <p:nvPr>
            <p:ph idx="1" type="body"/>
          </p:nvPr>
        </p:nvSpPr>
        <p:spPr>
          <a:xfrm>
            <a:off x="4880262" y="4016026"/>
            <a:ext cx="1814100" cy="578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ko" sz="1240">
                <a:solidFill>
                  <a:schemeClr val="dk2"/>
                </a:solidFill>
                <a:latin typeface="Malgun Gothic"/>
                <a:ea typeface="Malgun Gothic"/>
                <a:cs typeface="Malgun Gothic"/>
                <a:sym typeface="Malgun Gothic"/>
              </a:rPr>
              <a:t>git repository</a:t>
            </a:r>
            <a:endParaRPr sz="1240">
              <a:solidFill>
                <a:schemeClr val="dk2"/>
              </a:solidFill>
              <a:latin typeface="Malgun Gothic"/>
              <a:ea typeface="Malgun Gothic"/>
              <a:cs typeface="Malgun Gothic"/>
              <a:sym typeface="Malgun Gothic"/>
            </a:endParaRPr>
          </a:p>
          <a:p>
            <a:pPr indent="0" lvl="0" marL="0" rtl="0" algn="l">
              <a:lnSpc>
                <a:spcPct val="95000"/>
              </a:lnSpc>
              <a:spcBef>
                <a:spcPts val="1200"/>
              </a:spcBef>
              <a:spcAft>
                <a:spcPts val="1200"/>
              </a:spcAft>
              <a:buSzPts val="770"/>
              <a:buNone/>
            </a:pPr>
            <a:r>
              <a:rPr lang="ko" sz="1240">
                <a:solidFill>
                  <a:schemeClr val="dk2"/>
                </a:solidFill>
                <a:latin typeface="Malgun Gothic"/>
                <a:ea typeface="Malgun Gothic"/>
                <a:cs typeface="Malgun Gothic"/>
                <a:sym typeface="Malgun Gothic"/>
              </a:rPr>
              <a:t>생성</a:t>
            </a:r>
            <a:endParaRPr sz="1240">
              <a:solidFill>
                <a:schemeClr val="dk2"/>
              </a:solidFill>
              <a:latin typeface="Malgun Gothic"/>
              <a:ea typeface="Malgun Gothic"/>
              <a:cs typeface="Malgun Gothic"/>
              <a:sym typeface="Malgun Gothic"/>
            </a:endParaRPr>
          </a:p>
        </p:txBody>
      </p:sp>
      <p:sp>
        <p:nvSpPr>
          <p:cNvPr id="148" name="Google Shape;148;p16"/>
          <p:cNvSpPr txBox="1"/>
          <p:nvPr>
            <p:ph idx="1" type="body"/>
          </p:nvPr>
        </p:nvSpPr>
        <p:spPr>
          <a:xfrm>
            <a:off x="6744275" y="2362128"/>
            <a:ext cx="1814100" cy="3963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852"/>
              <a:buNone/>
            </a:pPr>
            <a:r>
              <a:rPr lang="ko" sz="1230">
                <a:solidFill>
                  <a:schemeClr val="dk2"/>
                </a:solidFill>
                <a:latin typeface="Malgun Gothic"/>
                <a:ea typeface="Malgun Gothic"/>
                <a:cs typeface="Malgun Gothic"/>
                <a:sym typeface="Malgun Gothic"/>
              </a:rPr>
              <a:t>소개</a:t>
            </a:r>
            <a:endParaRPr sz="1230">
              <a:solidFill>
                <a:schemeClr val="dk2"/>
              </a:solidFill>
              <a:latin typeface="Malgun Gothic"/>
              <a:ea typeface="Malgun Gothic"/>
              <a:cs typeface="Malgun Gothic"/>
              <a:sym typeface="Malgun Gothic"/>
            </a:endParaRPr>
          </a:p>
          <a:p>
            <a:pPr indent="0" lvl="0" marL="0" rtl="0" algn="r">
              <a:lnSpc>
                <a:spcPct val="80000"/>
              </a:lnSpc>
              <a:spcBef>
                <a:spcPts val="1200"/>
              </a:spcBef>
              <a:spcAft>
                <a:spcPts val="1200"/>
              </a:spcAft>
              <a:buSzPts val="852"/>
              <a:buNone/>
            </a:pPr>
            <a:r>
              <a:rPr lang="ko" sz="1230">
                <a:solidFill>
                  <a:schemeClr val="dk2"/>
                </a:solidFill>
                <a:latin typeface="Malgun Gothic"/>
                <a:ea typeface="Malgun Gothic"/>
                <a:cs typeface="Malgun Gothic"/>
                <a:sym typeface="Malgun Gothic"/>
              </a:rPr>
              <a:t>유지/보수</a:t>
            </a:r>
            <a:endParaRPr sz="1230">
              <a:solidFill>
                <a:schemeClr val="dk2"/>
              </a:solidFill>
              <a:latin typeface="Malgun Gothic"/>
              <a:ea typeface="Malgun Gothic"/>
              <a:cs typeface="Malgun Gothic"/>
              <a:sym typeface="Malgun Gothic"/>
            </a:endParaRPr>
          </a:p>
        </p:txBody>
      </p:sp>
      <p:sp>
        <p:nvSpPr>
          <p:cNvPr id="149" name="Google Shape;149;p16"/>
          <p:cNvSpPr txBox="1"/>
          <p:nvPr>
            <p:ph type="title"/>
          </p:nvPr>
        </p:nvSpPr>
        <p:spPr>
          <a:xfrm>
            <a:off x="5753687" y="1995911"/>
            <a:ext cx="1814100" cy="3921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ko" sz="1800">
                <a:solidFill>
                  <a:srgbClr val="462D82"/>
                </a:solidFill>
              </a:rPr>
              <a:t>Aug 2nd</a:t>
            </a:r>
            <a:endParaRPr sz="1800">
              <a:solidFill>
                <a:srgbClr val="462D82"/>
              </a:solidFill>
            </a:endParaRPr>
          </a:p>
        </p:txBody>
      </p:sp>
      <p:sp>
        <p:nvSpPr>
          <p:cNvPr id="150" name="Google Shape;150;p16"/>
          <p:cNvSpPr txBox="1"/>
          <p:nvPr>
            <p:ph idx="1" type="body"/>
          </p:nvPr>
        </p:nvSpPr>
        <p:spPr>
          <a:xfrm>
            <a:off x="5753675" y="2362128"/>
            <a:ext cx="1814100" cy="3963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852"/>
              <a:buNone/>
            </a:pPr>
            <a:r>
              <a:rPr lang="ko" sz="1230">
                <a:solidFill>
                  <a:schemeClr val="dk2"/>
                </a:solidFill>
                <a:latin typeface="Malgun Gothic"/>
                <a:ea typeface="Malgun Gothic"/>
                <a:cs typeface="Malgun Gothic"/>
                <a:sym typeface="Malgun Gothic"/>
              </a:rPr>
              <a:t>DB reset</a:t>
            </a:r>
            <a:endParaRPr sz="1230">
              <a:solidFill>
                <a:schemeClr val="dk2"/>
              </a:solidFill>
              <a:latin typeface="Malgun Gothic"/>
              <a:ea typeface="Malgun Gothic"/>
              <a:cs typeface="Malgun Gothic"/>
              <a:sym typeface="Malgun Gothic"/>
            </a:endParaRPr>
          </a:p>
          <a:p>
            <a:pPr indent="0" lvl="0" marL="0" rtl="0" algn="ctr">
              <a:lnSpc>
                <a:spcPct val="80000"/>
              </a:lnSpc>
              <a:spcBef>
                <a:spcPts val="1200"/>
              </a:spcBef>
              <a:spcAft>
                <a:spcPts val="1200"/>
              </a:spcAft>
              <a:buSzPts val="852"/>
              <a:buNone/>
            </a:pPr>
            <a:r>
              <a:t/>
            </a:r>
            <a:endParaRPr sz="1230">
              <a:solidFill>
                <a:schemeClr val="dk2"/>
              </a:solidFill>
              <a:latin typeface="Malgun Gothic"/>
              <a:ea typeface="Malgun Gothic"/>
              <a:cs typeface="Malgun Gothic"/>
              <a:sym typeface="Malgun Gothic"/>
            </a:endParaRPr>
          </a:p>
        </p:txBody>
      </p:sp>
      <p:sp>
        <p:nvSpPr>
          <p:cNvPr id="151" name="Google Shape;151;p16"/>
          <p:cNvSpPr txBox="1"/>
          <p:nvPr>
            <p:ph type="title"/>
          </p:nvPr>
        </p:nvSpPr>
        <p:spPr>
          <a:xfrm>
            <a:off x="6346212" y="3739525"/>
            <a:ext cx="1814100" cy="3921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ko" sz="1800">
                <a:solidFill>
                  <a:srgbClr val="462D82"/>
                </a:solidFill>
              </a:rPr>
              <a:t>12th</a:t>
            </a:r>
            <a:endParaRPr sz="1800">
              <a:solidFill>
                <a:srgbClr val="462D82"/>
              </a:solidFill>
            </a:endParaRPr>
          </a:p>
        </p:txBody>
      </p:sp>
      <p:sp>
        <p:nvSpPr>
          <p:cNvPr id="152" name="Google Shape;152;p16"/>
          <p:cNvSpPr txBox="1"/>
          <p:nvPr>
            <p:ph idx="1" type="body"/>
          </p:nvPr>
        </p:nvSpPr>
        <p:spPr>
          <a:xfrm>
            <a:off x="6328650" y="4029551"/>
            <a:ext cx="1814100" cy="578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b="1" lang="ko" sz="1200">
                <a:solidFill>
                  <a:schemeClr val="dk2"/>
                </a:solidFill>
                <a:latin typeface="Malgun Gothic"/>
                <a:ea typeface="Malgun Gothic"/>
                <a:cs typeface="Malgun Gothic"/>
                <a:sym typeface="Malgun Gothic"/>
              </a:rPr>
              <a:t>배포</a:t>
            </a:r>
            <a:endParaRPr b="1" sz="1200">
              <a:solidFill>
                <a:schemeClr val="dk2"/>
              </a:solidFill>
              <a:latin typeface="Malgun Gothic"/>
              <a:ea typeface="Malgun Gothic"/>
              <a:cs typeface="Malgun Gothic"/>
              <a:sym typeface="Malgun Gothic"/>
            </a:endParaRPr>
          </a:p>
        </p:txBody>
      </p:sp>
      <p:cxnSp>
        <p:nvCxnSpPr>
          <p:cNvPr id="153" name="Google Shape;153;p16"/>
          <p:cNvCxnSpPr/>
          <p:nvPr/>
        </p:nvCxnSpPr>
        <p:spPr>
          <a:xfrm>
            <a:off x="8166875" y="3388521"/>
            <a:ext cx="0" cy="837900"/>
          </a:xfrm>
          <a:prstGeom prst="straightConnector1">
            <a:avLst/>
          </a:prstGeom>
          <a:noFill/>
          <a:ln cap="flat" cmpd="sng" w="9525">
            <a:solidFill>
              <a:schemeClr val="dk2"/>
            </a:solidFill>
            <a:prstDash val="solid"/>
            <a:round/>
            <a:headEnd len="med" w="med" type="none"/>
            <a:tailEnd len="med" w="med" type="oval"/>
          </a:ln>
        </p:spPr>
      </p:cxnSp>
      <p:sp>
        <p:nvSpPr>
          <p:cNvPr id="154" name="Google Shape;154;p16"/>
          <p:cNvSpPr txBox="1"/>
          <p:nvPr>
            <p:ph type="title"/>
          </p:nvPr>
        </p:nvSpPr>
        <p:spPr>
          <a:xfrm>
            <a:off x="6744287" y="1995911"/>
            <a:ext cx="1814100" cy="3921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lang="ko" sz="1800">
                <a:solidFill>
                  <a:srgbClr val="462D82"/>
                </a:solidFill>
              </a:rPr>
              <a:t>17th</a:t>
            </a:r>
            <a:endParaRPr sz="1800">
              <a:solidFill>
                <a:srgbClr val="462D8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프로젝트 아이템</a:t>
            </a:r>
            <a:endParaRPr>
              <a:latin typeface="Malgun Gothic"/>
              <a:ea typeface="Malgun Gothic"/>
              <a:cs typeface="Malgun Gothic"/>
              <a:sym typeface="Malgun Gothic"/>
            </a:endParaRPr>
          </a:p>
        </p:txBody>
      </p:sp>
      <p:sp>
        <p:nvSpPr>
          <p:cNvPr id="160" name="Google Shape;160;p17"/>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nvSpPr>
        <p:spPr>
          <a:xfrm>
            <a:off x="644200" y="2055800"/>
            <a:ext cx="7578900" cy="22572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Malgun Gothic"/>
              <a:buChar char="●"/>
            </a:pPr>
            <a:r>
              <a:rPr b="1" lang="ko">
                <a:latin typeface="Malgun Gothic"/>
                <a:ea typeface="Malgun Gothic"/>
                <a:cs typeface="Malgun Gothic"/>
                <a:sym typeface="Malgun Gothic"/>
              </a:rPr>
              <a:t>영화 예매 사이트</a:t>
            </a:r>
            <a:endParaRPr b="1">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레퍼런스</a:t>
            </a:r>
            <a:endParaRPr>
              <a:latin typeface="Malgun Gothic"/>
              <a:ea typeface="Malgun Gothic"/>
              <a:cs typeface="Malgun Gothic"/>
              <a:sym typeface="Malgun Gothic"/>
            </a:endParaRPr>
          </a:p>
        </p:txBody>
      </p:sp>
      <p:sp>
        <p:nvSpPr>
          <p:cNvPr id="168" name="Google Shape;168;p18"/>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8"/>
          <p:cNvGrpSpPr/>
          <p:nvPr/>
        </p:nvGrpSpPr>
        <p:grpSpPr>
          <a:xfrm>
            <a:off x="2771993" y="1931450"/>
            <a:ext cx="1800001" cy="2227475"/>
            <a:chOff x="830293" y="1931450"/>
            <a:chExt cx="1800001" cy="2227475"/>
          </a:xfrm>
        </p:grpSpPr>
        <p:sp>
          <p:nvSpPr>
            <p:cNvPr id="171" name="Google Shape;171;p18"/>
            <p:cNvSpPr txBox="1"/>
            <p:nvPr/>
          </p:nvSpPr>
          <p:spPr>
            <a:xfrm>
              <a:off x="1125950" y="3623725"/>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롯데시네마</a:t>
              </a:r>
              <a:endParaRPr b="1">
                <a:latin typeface="Malgun Gothic"/>
                <a:ea typeface="Malgun Gothic"/>
                <a:cs typeface="Malgun Gothic"/>
                <a:sym typeface="Malgun Gothic"/>
              </a:endParaRPr>
            </a:p>
          </p:txBody>
        </p:sp>
        <p:pic>
          <p:nvPicPr>
            <p:cNvPr id="172" name="Google Shape;172;p18"/>
            <p:cNvPicPr preferRelativeResize="0"/>
            <p:nvPr/>
          </p:nvPicPr>
          <p:blipFill>
            <a:blip r:embed="rId3">
              <a:alphaModFix/>
            </a:blip>
            <a:stretch>
              <a:fillRect/>
            </a:stretch>
          </p:blipFill>
          <p:spPr>
            <a:xfrm>
              <a:off x="830293" y="1931450"/>
              <a:ext cx="1800001" cy="1656000"/>
            </a:xfrm>
            <a:prstGeom prst="rect">
              <a:avLst/>
            </a:prstGeom>
            <a:noFill/>
            <a:ln>
              <a:noFill/>
            </a:ln>
          </p:spPr>
        </p:pic>
      </p:grpSp>
      <p:grpSp>
        <p:nvGrpSpPr>
          <p:cNvPr id="173" name="Google Shape;173;p18"/>
          <p:cNvGrpSpPr/>
          <p:nvPr/>
        </p:nvGrpSpPr>
        <p:grpSpPr>
          <a:xfrm>
            <a:off x="6655400" y="1931450"/>
            <a:ext cx="1800001" cy="2227475"/>
            <a:chOff x="2772000" y="1931450"/>
            <a:chExt cx="1800001" cy="2227475"/>
          </a:xfrm>
        </p:grpSpPr>
        <p:pic>
          <p:nvPicPr>
            <p:cNvPr id="174" name="Google Shape;174;p18"/>
            <p:cNvPicPr preferRelativeResize="0"/>
            <p:nvPr/>
          </p:nvPicPr>
          <p:blipFill>
            <a:blip r:embed="rId4">
              <a:alphaModFix/>
            </a:blip>
            <a:stretch>
              <a:fillRect/>
            </a:stretch>
          </p:blipFill>
          <p:spPr>
            <a:xfrm>
              <a:off x="2772000" y="1931450"/>
              <a:ext cx="1800001" cy="1656000"/>
            </a:xfrm>
            <a:prstGeom prst="rect">
              <a:avLst/>
            </a:prstGeom>
            <a:noFill/>
            <a:ln>
              <a:noFill/>
            </a:ln>
          </p:spPr>
        </p:pic>
        <p:sp>
          <p:nvSpPr>
            <p:cNvPr id="175" name="Google Shape;175;p18"/>
            <p:cNvSpPr txBox="1"/>
            <p:nvPr/>
          </p:nvSpPr>
          <p:spPr>
            <a:xfrm>
              <a:off x="3067650" y="3623725"/>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디트릭스</a:t>
              </a:r>
              <a:endParaRPr b="1">
                <a:latin typeface="Malgun Gothic"/>
                <a:ea typeface="Malgun Gothic"/>
                <a:cs typeface="Malgun Gothic"/>
                <a:sym typeface="Malgun Gothic"/>
              </a:endParaRPr>
            </a:p>
          </p:txBody>
        </p:sp>
      </p:grpSp>
      <p:grpSp>
        <p:nvGrpSpPr>
          <p:cNvPr id="176" name="Google Shape;176;p18"/>
          <p:cNvGrpSpPr/>
          <p:nvPr/>
        </p:nvGrpSpPr>
        <p:grpSpPr>
          <a:xfrm>
            <a:off x="830293" y="1931450"/>
            <a:ext cx="1800001" cy="2227475"/>
            <a:chOff x="4713693" y="1931450"/>
            <a:chExt cx="1800001" cy="2227475"/>
          </a:xfrm>
        </p:grpSpPr>
        <p:pic>
          <p:nvPicPr>
            <p:cNvPr id="177" name="Google Shape;177;p18"/>
            <p:cNvPicPr preferRelativeResize="0"/>
            <p:nvPr/>
          </p:nvPicPr>
          <p:blipFill>
            <a:blip r:embed="rId5">
              <a:alphaModFix/>
            </a:blip>
            <a:stretch>
              <a:fillRect/>
            </a:stretch>
          </p:blipFill>
          <p:spPr>
            <a:xfrm>
              <a:off x="4713693" y="1931450"/>
              <a:ext cx="1800001" cy="1656000"/>
            </a:xfrm>
            <a:prstGeom prst="rect">
              <a:avLst/>
            </a:prstGeom>
            <a:noFill/>
            <a:ln>
              <a:noFill/>
            </a:ln>
          </p:spPr>
        </p:pic>
        <p:sp>
          <p:nvSpPr>
            <p:cNvPr id="178" name="Google Shape;178;p18"/>
            <p:cNvSpPr txBox="1"/>
            <p:nvPr/>
          </p:nvSpPr>
          <p:spPr>
            <a:xfrm>
              <a:off x="5009350" y="3623725"/>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CGV</a:t>
              </a:r>
              <a:endParaRPr b="1">
                <a:latin typeface="Malgun Gothic"/>
                <a:ea typeface="Malgun Gothic"/>
                <a:cs typeface="Malgun Gothic"/>
                <a:sym typeface="Malgun Gothic"/>
              </a:endParaRPr>
            </a:p>
          </p:txBody>
        </p:sp>
      </p:grpSp>
      <p:grpSp>
        <p:nvGrpSpPr>
          <p:cNvPr id="179" name="Google Shape;179;p18"/>
          <p:cNvGrpSpPr/>
          <p:nvPr/>
        </p:nvGrpSpPr>
        <p:grpSpPr>
          <a:xfrm>
            <a:off x="4713700" y="1931450"/>
            <a:ext cx="1800001" cy="2227475"/>
            <a:chOff x="6655400" y="1931450"/>
            <a:chExt cx="1800001" cy="2227475"/>
          </a:xfrm>
        </p:grpSpPr>
        <p:pic>
          <p:nvPicPr>
            <p:cNvPr id="180" name="Google Shape;180;p18"/>
            <p:cNvPicPr preferRelativeResize="0"/>
            <p:nvPr/>
          </p:nvPicPr>
          <p:blipFill>
            <a:blip r:embed="rId6">
              <a:alphaModFix/>
            </a:blip>
            <a:stretch>
              <a:fillRect/>
            </a:stretch>
          </p:blipFill>
          <p:spPr>
            <a:xfrm>
              <a:off x="6655400" y="1931450"/>
              <a:ext cx="1800001" cy="1656000"/>
            </a:xfrm>
            <a:prstGeom prst="rect">
              <a:avLst/>
            </a:prstGeom>
            <a:noFill/>
            <a:ln>
              <a:noFill/>
            </a:ln>
          </p:spPr>
        </p:pic>
        <p:sp>
          <p:nvSpPr>
            <p:cNvPr id="181" name="Google Shape;181;p18"/>
            <p:cNvSpPr txBox="1"/>
            <p:nvPr/>
          </p:nvSpPr>
          <p:spPr>
            <a:xfrm>
              <a:off x="6951050" y="3623725"/>
              <a:ext cx="120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a:latin typeface="Malgun Gothic"/>
                  <a:ea typeface="Malgun Gothic"/>
                  <a:cs typeface="Malgun Gothic"/>
                  <a:sym typeface="Malgun Gothic"/>
                </a:rPr>
                <a:t>메가박스</a:t>
              </a:r>
              <a:endParaRPr b="1">
                <a:latin typeface="Malgun Gothic"/>
                <a:ea typeface="Malgun Gothic"/>
                <a:cs typeface="Malgun Gothic"/>
                <a:sym typeface="Malgun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요구사항 정리</a:t>
            </a:r>
            <a:endParaRPr>
              <a:latin typeface="Malgun Gothic"/>
              <a:ea typeface="Malgun Gothic"/>
              <a:cs typeface="Malgun Gothic"/>
              <a:sym typeface="Malgun Gothic"/>
            </a:endParaRPr>
          </a:p>
        </p:txBody>
      </p:sp>
      <p:sp>
        <p:nvSpPr>
          <p:cNvPr id="187" name="Google Shape;187;p19"/>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nvSpPr>
        <p:spPr>
          <a:xfrm>
            <a:off x="644200" y="2055800"/>
            <a:ext cx="7578900" cy="22572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Malgun Gothic"/>
              <a:buChar char="●"/>
            </a:pPr>
            <a:r>
              <a:rPr b="1" lang="ko">
                <a:latin typeface="Malgun Gothic"/>
                <a:ea typeface="Malgun Gothic"/>
                <a:cs typeface="Malgun Gothic"/>
                <a:sym typeface="Malgun Gothic"/>
              </a:rPr>
              <a:t>이메일 인증/전화번호 인증, 아이디 찾기, 비밀번호 재설정 - 회원가입, 로그인</a:t>
            </a:r>
            <a:endParaRPr b="1">
              <a:latin typeface="Malgun Gothic"/>
              <a:ea typeface="Malgun Gothic"/>
              <a:cs typeface="Malgun Gothic"/>
              <a:sym typeface="Malgun Gothic"/>
            </a:endParaRPr>
          </a:p>
          <a:p>
            <a:pPr indent="-317500" lvl="0" marL="457200" rtl="0" algn="l">
              <a:lnSpc>
                <a:spcPct val="200000"/>
              </a:lnSpc>
              <a:spcBef>
                <a:spcPts val="0"/>
              </a:spcBef>
              <a:spcAft>
                <a:spcPts val="0"/>
              </a:spcAft>
              <a:buSzPts val="1400"/>
              <a:buFont typeface="Malgun Gothic"/>
              <a:buChar char="●"/>
            </a:pPr>
            <a:r>
              <a:rPr b="1" lang="ko">
                <a:latin typeface="Malgun Gothic"/>
                <a:ea typeface="Malgun Gothic"/>
                <a:cs typeface="Malgun Gothic"/>
                <a:sym typeface="Malgun Gothic"/>
              </a:rPr>
              <a:t>게시판, 페이징 - 공지사항 또는 FAQ</a:t>
            </a:r>
            <a:endParaRPr b="1">
              <a:latin typeface="Malgun Gothic"/>
              <a:ea typeface="Malgun Gothic"/>
              <a:cs typeface="Malgun Gothic"/>
              <a:sym typeface="Malgun Gothic"/>
            </a:endParaRPr>
          </a:p>
          <a:p>
            <a:pPr indent="-317500" lvl="0" marL="457200" rtl="0" algn="l">
              <a:lnSpc>
                <a:spcPct val="200000"/>
              </a:lnSpc>
              <a:spcBef>
                <a:spcPts val="0"/>
              </a:spcBef>
              <a:spcAft>
                <a:spcPts val="0"/>
              </a:spcAft>
              <a:buSzPts val="1400"/>
              <a:buFont typeface="Malgun Gothic"/>
              <a:buChar char="●"/>
            </a:pPr>
            <a:r>
              <a:rPr b="1" lang="ko">
                <a:latin typeface="Malgun Gothic"/>
                <a:ea typeface="Malgun Gothic"/>
                <a:cs typeface="Malgun Gothic"/>
                <a:sym typeface="Malgun Gothic"/>
              </a:rPr>
              <a:t>지도 API - 극장 정보 페이지</a:t>
            </a:r>
            <a:endParaRPr b="1">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개발도구 및 환경</a:t>
            </a:r>
            <a:endParaRPr>
              <a:latin typeface="Malgun Gothic"/>
              <a:ea typeface="Malgun Gothic"/>
              <a:cs typeface="Malgun Gothic"/>
              <a:sym typeface="Malgun Gothic"/>
            </a:endParaRPr>
          </a:p>
        </p:txBody>
      </p:sp>
      <p:sp>
        <p:nvSpPr>
          <p:cNvPr id="195" name="Google Shape;195;p20"/>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txBox="1"/>
          <p:nvPr/>
        </p:nvSpPr>
        <p:spPr>
          <a:xfrm>
            <a:off x="644200" y="2055800"/>
            <a:ext cx="3600000" cy="1120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HTML5</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Javascript5</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CSS3</a:t>
            </a:r>
            <a:endParaRPr b="1">
              <a:latin typeface="Malgun Gothic"/>
              <a:ea typeface="Malgun Gothic"/>
              <a:cs typeface="Malgun Gothic"/>
              <a:sym typeface="Malgun Gothic"/>
            </a:endParaRPr>
          </a:p>
        </p:txBody>
      </p:sp>
      <p:sp>
        <p:nvSpPr>
          <p:cNvPr id="198" name="Google Shape;198;p20"/>
          <p:cNvSpPr txBox="1"/>
          <p:nvPr/>
        </p:nvSpPr>
        <p:spPr>
          <a:xfrm>
            <a:off x="4513050" y="2055800"/>
            <a:ext cx="3600000" cy="1387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Java11</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Springboot 2.7.12</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mariaDB 3.1.3</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mybatis 2.3.0</a:t>
            </a:r>
            <a:endParaRPr b="1">
              <a:latin typeface="Malgun Gothic"/>
              <a:ea typeface="Malgun Gothic"/>
              <a:cs typeface="Malgun Gothic"/>
              <a:sym typeface="Malgun Gothic"/>
            </a:endParaRPr>
          </a:p>
        </p:txBody>
      </p:sp>
      <p:pic>
        <p:nvPicPr>
          <p:cNvPr id="199" name="Google Shape;199;p20"/>
          <p:cNvPicPr preferRelativeResize="0"/>
          <p:nvPr/>
        </p:nvPicPr>
        <p:blipFill>
          <a:blip r:embed="rId3">
            <a:alphaModFix/>
          </a:blip>
          <a:stretch>
            <a:fillRect/>
          </a:stretch>
        </p:blipFill>
        <p:spPr>
          <a:xfrm>
            <a:off x="2319450" y="2055800"/>
            <a:ext cx="1566225" cy="932400"/>
          </a:xfrm>
          <a:prstGeom prst="rect">
            <a:avLst/>
          </a:prstGeom>
          <a:noFill/>
          <a:ln>
            <a:noFill/>
          </a:ln>
        </p:spPr>
      </p:pic>
      <p:pic>
        <p:nvPicPr>
          <p:cNvPr id="200" name="Google Shape;200;p20"/>
          <p:cNvPicPr preferRelativeResize="0"/>
          <p:nvPr/>
        </p:nvPicPr>
        <p:blipFill>
          <a:blip r:embed="rId4">
            <a:alphaModFix/>
          </a:blip>
          <a:stretch>
            <a:fillRect/>
          </a:stretch>
        </p:blipFill>
        <p:spPr>
          <a:xfrm>
            <a:off x="5946425" y="1286711"/>
            <a:ext cx="1484600" cy="780625"/>
          </a:xfrm>
          <a:prstGeom prst="rect">
            <a:avLst/>
          </a:prstGeom>
          <a:noFill/>
          <a:ln>
            <a:noFill/>
          </a:ln>
        </p:spPr>
      </p:pic>
      <p:pic>
        <p:nvPicPr>
          <p:cNvPr id="201" name="Google Shape;201;p20"/>
          <p:cNvPicPr preferRelativeResize="0"/>
          <p:nvPr/>
        </p:nvPicPr>
        <p:blipFill rotWithShape="1">
          <a:blip r:embed="rId5">
            <a:alphaModFix/>
          </a:blip>
          <a:srcRect b="15382" l="12303" r="12303" t="-3232"/>
          <a:stretch/>
        </p:blipFill>
        <p:spPr>
          <a:xfrm>
            <a:off x="5094100" y="1150263"/>
            <a:ext cx="696900" cy="871950"/>
          </a:xfrm>
          <a:prstGeom prst="rect">
            <a:avLst/>
          </a:prstGeom>
          <a:noFill/>
          <a:ln>
            <a:noFill/>
          </a:ln>
        </p:spPr>
      </p:pic>
      <p:pic>
        <p:nvPicPr>
          <p:cNvPr id="202" name="Google Shape;202;p20"/>
          <p:cNvPicPr preferRelativeResize="0"/>
          <p:nvPr/>
        </p:nvPicPr>
        <p:blipFill>
          <a:blip r:embed="rId6">
            <a:alphaModFix/>
          </a:blip>
          <a:stretch>
            <a:fillRect/>
          </a:stretch>
        </p:blipFill>
        <p:spPr>
          <a:xfrm>
            <a:off x="7049147" y="1907135"/>
            <a:ext cx="1179154" cy="871950"/>
          </a:xfrm>
          <a:prstGeom prst="rect">
            <a:avLst/>
          </a:prstGeom>
          <a:noFill/>
          <a:ln>
            <a:noFill/>
          </a:ln>
        </p:spPr>
      </p:pic>
      <p:pic>
        <p:nvPicPr>
          <p:cNvPr id="203" name="Google Shape;203;p20"/>
          <p:cNvPicPr preferRelativeResize="0"/>
          <p:nvPr/>
        </p:nvPicPr>
        <p:blipFill>
          <a:blip r:embed="rId7">
            <a:alphaModFix/>
          </a:blip>
          <a:stretch>
            <a:fillRect/>
          </a:stretch>
        </p:blipFill>
        <p:spPr>
          <a:xfrm>
            <a:off x="6615386" y="2832375"/>
            <a:ext cx="2046680" cy="535200"/>
          </a:xfrm>
          <a:prstGeom prst="rect">
            <a:avLst/>
          </a:prstGeom>
          <a:noFill/>
          <a:ln>
            <a:noFill/>
          </a:ln>
        </p:spPr>
      </p:pic>
      <p:sp>
        <p:nvSpPr>
          <p:cNvPr id="204" name="Google Shape;204;p20"/>
          <p:cNvSpPr txBox="1"/>
          <p:nvPr/>
        </p:nvSpPr>
        <p:spPr>
          <a:xfrm>
            <a:off x="644400" y="3987600"/>
            <a:ext cx="3600000" cy="489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gitHub</a:t>
            </a:r>
            <a:endParaRPr b="1">
              <a:latin typeface="Malgun Gothic"/>
              <a:ea typeface="Malgun Gothic"/>
              <a:cs typeface="Malgun Gothic"/>
              <a:sym typeface="Malgun Gothic"/>
            </a:endParaRPr>
          </a:p>
        </p:txBody>
      </p:sp>
      <p:pic>
        <p:nvPicPr>
          <p:cNvPr id="205" name="Google Shape;205;p20"/>
          <p:cNvPicPr preferRelativeResize="0"/>
          <p:nvPr/>
        </p:nvPicPr>
        <p:blipFill>
          <a:blip r:embed="rId8">
            <a:alphaModFix/>
          </a:blip>
          <a:stretch>
            <a:fillRect/>
          </a:stretch>
        </p:blipFill>
        <p:spPr>
          <a:xfrm>
            <a:off x="2323225" y="3964500"/>
            <a:ext cx="1629801" cy="434625"/>
          </a:xfrm>
          <a:prstGeom prst="rect">
            <a:avLst/>
          </a:prstGeom>
          <a:noFill/>
          <a:ln>
            <a:noFill/>
          </a:ln>
        </p:spPr>
      </p:pic>
      <p:sp>
        <p:nvSpPr>
          <p:cNvPr id="206" name="Google Shape;206;p20"/>
          <p:cNvSpPr txBox="1"/>
          <p:nvPr/>
        </p:nvSpPr>
        <p:spPr>
          <a:xfrm>
            <a:off x="644400" y="3519250"/>
            <a:ext cx="3600000" cy="489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IntelliJ</a:t>
            </a:r>
            <a:endParaRPr b="1">
              <a:latin typeface="Malgun Gothic"/>
              <a:ea typeface="Malgun Gothic"/>
              <a:cs typeface="Malgun Gothic"/>
              <a:sym typeface="Malgun Gothic"/>
            </a:endParaRPr>
          </a:p>
        </p:txBody>
      </p:sp>
      <p:pic>
        <p:nvPicPr>
          <p:cNvPr id="207" name="Google Shape;207;p20"/>
          <p:cNvPicPr preferRelativeResize="0"/>
          <p:nvPr/>
        </p:nvPicPr>
        <p:blipFill rotWithShape="1">
          <a:blip r:embed="rId9">
            <a:alphaModFix/>
          </a:blip>
          <a:srcRect b="17760" l="25837" r="25976" t="17443"/>
          <a:stretch/>
        </p:blipFill>
        <p:spPr>
          <a:xfrm>
            <a:off x="2323225" y="3367575"/>
            <a:ext cx="484488" cy="489000"/>
          </a:xfrm>
          <a:prstGeom prst="rect">
            <a:avLst/>
          </a:prstGeom>
          <a:noFill/>
          <a:ln>
            <a:noFill/>
          </a:ln>
        </p:spPr>
      </p:pic>
      <p:sp>
        <p:nvSpPr>
          <p:cNvPr id="208" name="Google Shape;208;p20"/>
          <p:cNvSpPr txBox="1"/>
          <p:nvPr/>
        </p:nvSpPr>
        <p:spPr>
          <a:xfrm>
            <a:off x="4513050" y="3351200"/>
            <a:ext cx="3600000" cy="1387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NCloud SMS API</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Java Mail API</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Kakao Maps API</a:t>
            </a:r>
            <a:endParaRPr b="1">
              <a:latin typeface="Malgun Gothic"/>
              <a:ea typeface="Malgun Gothic"/>
              <a:cs typeface="Malgun Gothic"/>
              <a:sym typeface="Malgun Gothic"/>
            </a:endParaRPr>
          </a:p>
          <a:p>
            <a:pPr indent="-317500" lvl="0" marL="457200" rtl="0" algn="l">
              <a:lnSpc>
                <a:spcPct val="150000"/>
              </a:lnSpc>
              <a:spcBef>
                <a:spcPts val="0"/>
              </a:spcBef>
              <a:spcAft>
                <a:spcPts val="0"/>
              </a:spcAft>
              <a:buSzPts val="1400"/>
              <a:buFont typeface="Malgun Gothic"/>
              <a:buChar char="●"/>
            </a:pPr>
            <a:r>
              <a:rPr b="1" lang="ko">
                <a:latin typeface="Malgun Gothic"/>
                <a:ea typeface="Malgun Gothic"/>
                <a:cs typeface="Malgun Gothic"/>
                <a:sym typeface="Malgun Gothic"/>
              </a:rPr>
              <a:t>CKEditor</a:t>
            </a:r>
            <a:endParaRPr b="1">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Malgun Gothic"/>
                <a:ea typeface="Malgun Gothic"/>
                <a:cs typeface="Malgun Gothic"/>
                <a:sym typeface="Malgun Gothic"/>
              </a:rPr>
              <a:t>사이트 UML</a:t>
            </a:r>
            <a:endParaRPr>
              <a:latin typeface="Malgun Gothic"/>
              <a:ea typeface="Malgun Gothic"/>
              <a:cs typeface="Malgun Gothic"/>
              <a:sym typeface="Malgun Gothic"/>
            </a:endParaRPr>
          </a:p>
        </p:txBody>
      </p:sp>
      <p:sp>
        <p:nvSpPr>
          <p:cNvPr id="214" name="Google Shape;214;p21"/>
          <p:cNvSpPr/>
          <p:nvPr/>
        </p:nvSpPr>
        <p:spPr>
          <a:xfrm>
            <a:off x="830300" y="1141750"/>
            <a:ext cx="696900" cy="99300"/>
          </a:xfrm>
          <a:prstGeom prst="rect">
            <a:avLst/>
          </a:prstGeom>
          <a:solidFill>
            <a:srgbClr val="462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1527125" y="1141750"/>
            <a:ext cx="696900" cy="99300"/>
          </a:xfrm>
          <a:prstGeom prst="rect">
            <a:avLst/>
          </a:prstGeom>
          <a:solidFill>
            <a:srgbClr val="74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1"/>
          <p:cNvPicPr preferRelativeResize="0"/>
          <p:nvPr/>
        </p:nvPicPr>
        <p:blipFill>
          <a:blip r:embed="rId3">
            <a:alphaModFix/>
          </a:blip>
          <a:stretch>
            <a:fillRect/>
          </a:stretch>
        </p:blipFill>
        <p:spPr>
          <a:xfrm>
            <a:off x="830300" y="1931450"/>
            <a:ext cx="6700175" cy="256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74CCD4"/>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